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618" r:id="rId2"/>
    <p:sldId id="2619" r:id="rId3"/>
    <p:sldId id="2620" r:id="rId4"/>
    <p:sldId id="2621" r:id="rId5"/>
    <p:sldId id="2622" r:id="rId6"/>
    <p:sldId id="2623" r:id="rId7"/>
    <p:sldId id="2624" r:id="rId8"/>
    <p:sldId id="2625" r:id="rId9"/>
    <p:sldId id="2626" r:id="rId10"/>
    <p:sldId id="2628" r:id="rId11"/>
    <p:sldId id="2636" r:id="rId12"/>
    <p:sldId id="2652" r:id="rId13"/>
    <p:sldId id="2642" r:id="rId14"/>
    <p:sldId id="2659" r:id="rId15"/>
    <p:sldId id="2647" r:id="rId16"/>
    <p:sldId id="2648" r:id="rId17"/>
    <p:sldId id="2650" r:id="rId18"/>
    <p:sldId id="2651" r:id="rId19"/>
    <p:sldId id="2662" r:id="rId20"/>
    <p:sldId id="2627" r:id="rId21"/>
    <p:sldId id="2658" r:id="rId22"/>
  </p:sldIdLst>
  <p:sldSz cx="24377650" cy="13716000"/>
  <p:notesSz cx="6858000" cy="9144000"/>
  <p:defaultTextStyle>
    <a:defPPr>
      <a:defRPr lang="en-US"/>
    </a:defPPr>
    <a:lvl1pPr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anose="020F0402020204030203" pitchFamily="34" charset="0"/>
        <a:ea typeface="+mn-ea"/>
        <a:cs typeface="+mn-cs"/>
      </a:defRPr>
    </a:lvl1pPr>
    <a:lvl2pPr marL="912813" indent="-4556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anose="020F0402020204030203" pitchFamily="34" charset="0"/>
        <a:ea typeface="+mn-ea"/>
        <a:cs typeface="+mn-cs"/>
      </a:defRPr>
    </a:lvl2pPr>
    <a:lvl3pPr marL="1827213" indent="-9128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anose="020F0402020204030203" pitchFamily="34" charset="0"/>
        <a:ea typeface="+mn-ea"/>
        <a:cs typeface="+mn-cs"/>
      </a:defRPr>
    </a:lvl3pPr>
    <a:lvl4pPr marL="2741613" indent="-13700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anose="020F0402020204030203" pitchFamily="34" charset="0"/>
        <a:ea typeface="+mn-ea"/>
        <a:cs typeface="+mn-cs"/>
      </a:defRPr>
    </a:lvl4pPr>
    <a:lvl5pPr marL="3656013" indent="-18272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anose="020F0402020204030203" pitchFamily="34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Lato Light" panose="020F0402020204030203" pitchFamily="34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Lato Light" panose="020F0402020204030203" pitchFamily="34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Lato Light" panose="020F0402020204030203" pitchFamily="34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Lato Light" panose="020F0402020204030203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36">
          <p15:clr>
            <a:srgbClr val="A4A3A4"/>
          </p15:clr>
        </p15:guide>
        <p15:guide id="2" pos="14777">
          <p15:clr>
            <a:srgbClr val="A4A3A4"/>
          </p15:clr>
        </p15:guide>
        <p15:guide id="3" pos="557">
          <p15:clr>
            <a:srgbClr val="A4A3A4"/>
          </p15:clr>
        </p15:guide>
        <p15:guide id="4" orient="horz" pos="504">
          <p15:clr>
            <a:srgbClr val="A4A3A4"/>
          </p15:clr>
        </p15:guide>
        <p15:guide id="5" pos="6998">
          <p15:clr>
            <a:srgbClr val="A4A3A4"/>
          </p15:clr>
        </p15:guide>
        <p15:guide id="6" orient="horz" pos="43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A5D6"/>
    <a:srgbClr val="2F628C"/>
    <a:srgbClr val="F0F0F0"/>
    <a:srgbClr val="DEDEDE"/>
    <a:srgbClr val="00ADE6"/>
    <a:srgbClr val="F8F8F8"/>
    <a:srgbClr val="F9F9F9"/>
    <a:srgbClr val="F7F7F7"/>
    <a:srgbClr val="BB49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8" autoAdjust="0"/>
    <p:restoredTop sz="96279" autoAdjust="0"/>
  </p:normalViewPr>
  <p:slideViewPr>
    <p:cSldViewPr snapToObjects="1">
      <p:cViewPr varScale="1">
        <p:scale>
          <a:sx n="54" d="100"/>
          <a:sy n="54" d="100"/>
        </p:scale>
        <p:origin x="726" y="114"/>
      </p:cViewPr>
      <p:guideLst>
        <p:guide orient="horz" pos="8136"/>
        <p:guide pos="14777"/>
        <p:guide pos="557"/>
        <p:guide orient="horz" pos="504"/>
        <p:guide pos="6998"/>
        <p:guide orient="horz" pos="4320"/>
      </p:guideLst>
    </p:cSldViewPr>
  </p:slideViewPr>
  <p:outlineViewPr>
    <p:cViewPr>
      <p:scale>
        <a:sx n="33" d="100"/>
        <a:sy n="33" d="100"/>
      </p:scale>
      <p:origin x="0" y="-27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notesViewPr>
    <p:cSldViewPr snapToObjects="1">
      <p:cViewPr varScale="1">
        <p:scale>
          <a:sx n="87" d="100"/>
          <a:sy n="87" d="100"/>
        </p:scale>
        <p:origin x="2982" y="6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A2701A6B-2984-7E71-23F8-5266F17F27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82843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9212B1F-BDBA-B567-F0B5-0B4CDCB4A1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828434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23188FE-8C6C-4566-93AD-FFEE69DBC7F5}" type="datetimeFigureOut">
              <a:rPr lang="ru-RU"/>
              <a:pPr>
                <a:defRPr/>
              </a:pPr>
              <a:t>22.04.2024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F21AF67-A788-9093-1EF4-74BEF5983F8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82843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78D0143-33C8-B310-5ADA-B7AC643722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8F69FF82-E265-4B25-9232-62937DDCC0D0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C15E07D-EAB3-10B3-7676-3704D94CB6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82843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Calibri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6A82F9-880D-D48F-7628-B4D940409FE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828434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Calibri Light"/>
              </a:defRPr>
            </a:lvl1pPr>
          </a:lstStyle>
          <a:p>
            <a:pPr>
              <a:defRPr/>
            </a:pPr>
            <a:fld id="{8F3485C0-202F-4B21-8AD5-A67AC9303E31}" type="datetimeFigureOut">
              <a:rPr lang="en-US"/>
              <a:pPr>
                <a:defRPr/>
              </a:pPr>
              <a:t>4/22/2024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E007F60-863F-2306-0EC6-80D3D824633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7C6CEB82-A8C1-A6F2-2AFC-8CE1A6E5F2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9EAE68-8556-AF26-D507-E576A81C607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82843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Calibri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5F44B8-90C3-8A49-41A2-4E0BFDAC42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 Light" panose="020F0302020204030204" pitchFamily="34" charset="0"/>
              </a:defRPr>
            </a:lvl1pPr>
          </a:lstStyle>
          <a:p>
            <a:fld id="{616E9017-D1FD-4F7C-AF41-8D34150CC3A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2813" rtl="0" fontAlgn="base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2813" algn="l" defTabSz="912813" rtl="0" fontAlgn="base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7213" algn="l" defTabSz="912813" rtl="0" fontAlgn="base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1613" algn="l" defTabSz="912813" rtl="0" fontAlgn="base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013" algn="l" defTabSz="912813" rtl="0" fontAlgn="base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E9017-D1FD-4F7C-AF41-8D34150CC3A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467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E9017-D1FD-4F7C-AF41-8D34150CC3A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1471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E9017-D1FD-4F7C-AF41-8D34150CC3A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9437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2337BA40-EB0F-14B6-90AB-5D2FBC6EC5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9EB2192A-ACC4-6B1C-FC41-7CE6F21D9B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en-US">
              <a:latin typeface="Calibri Light" panose="020F030202020403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AB3FB66C-8D9E-3C40-F775-FD49387A7B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fld id="{E531EF62-4F58-46E7-92BE-99BD25529DC7}" type="slidenum">
              <a:rPr lang="en-US" altLang="en-US" sz="1200">
                <a:latin typeface="Calibri Light" panose="020F0302020204030204" pitchFamily="34" charset="0"/>
              </a:rPr>
              <a:pPr/>
              <a:t>13</a:t>
            </a:fld>
            <a:endParaRPr lang="en-US" altLang="en-US" sz="1200">
              <a:latin typeface="Calibri Light" panose="020F03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E9017-D1FD-4F7C-AF41-8D34150CC3A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62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E9017-D1FD-4F7C-AF41-8D34150CC3A7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251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E9017-D1FD-4F7C-AF41-8D34150CC3A7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79106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6E9017-D1FD-4F7C-AF41-8D34150CC3A7}" type="slidenum">
              <a:rPr lang="en-US" altLang="en-US" smtClean="0"/>
              <a:pPr/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3925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27BFA98-11F9-4987-A591-51178D16BF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855825" y="1181100"/>
            <a:ext cx="8382000" cy="113538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835486534"/>
      </p:ext>
    </p:extLst>
  </p:cSld>
  <p:clrMapOvr>
    <a:masterClrMapping/>
  </p:clrMapOvr>
  <p:transition spd="slow" advClick="0" advTm="1000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24D2F6B-749A-4FAC-B2F3-D6EE1B9B46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322300" y="4699000"/>
            <a:ext cx="9601199" cy="52832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67255406"/>
      </p:ext>
    </p:extLst>
  </p:cSld>
  <p:clrMapOvr>
    <a:masterClrMapping/>
  </p:clrMapOvr>
  <p:transition spd="slow" advClick="0" advTm="100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1F0AFA0-9A87-48A8-A26B-9F9A4F2F00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16025" y="6934200"/>
            <a:ext cx="6858000" cy="54102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34C90E00-326C-498E-869C-B7D55D76A82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266037" y="6934200"/>
            <a:ext cx="6858000" cy="54102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7D20AEF7-9068-4230-8057-03E88F0AE6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41031" y="6934200"/>
            <a:ext cx="6858000" cy="54102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6687987"/>
      </p:ext>
    </p:extLst>
  </p:cSld>
  <p:clrMapOvr>
    <a:masterClrMapping/>
  </p:clrMapOvr>
  <p:transition spd="slow" advClick="0" advTm="1000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99F8C2E-8728-494D-A9A4-C0C7BC2BF8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560425" y="1417744"/>
            <a:ext cx="9448800" cy="10880512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16071328"/>
      </p:ext>
    </p:extLst>
  </p:cSld>
  <p:clrMapOvr>
    <a:masterClrMapping/>
  </p:clrMapOvr>
  <p:transition spd="slow" advClick="0" advTm="1000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56B3683-051E-4808-9D92-AB313505D4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31427" y="0"/>
            <a:ext cx="14246223" cy="7543796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94005574"/>
      </p:ext>
    </p:extLst>
  </p:cSld>
  <p:clrMapOvr>
    <a:masterClrMapping/>
  </p:clrMapOvr>
  <p:transition spd="slow" advClick="0" advTm="1000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1945525"/>
      </p:ext>
    </p:extLst>
  </p:cSld>
  <p:clrMapOvr>
    <a:masterClrMapping/>
  </p:clrMapOvr>
  <p:transition spd="slow" advClick="0" advTm="1000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4B109D-A113-4D27-9CBC-DE70B075A15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550025" cy="137160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82579390-EB66-4ED6-9153-E5966F3859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827627" y="0"/>
            <a:ext cx="6550025" cy="137160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2607058"/>
      </p:ext>
    </p:extLst>
  </p:cSld>
  <p:clrMapOvr>
    <a:masterClrMapping/>
  </p:clrMapOvr>
  <p:transition spd="slow" advClick="0" advTm="1000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E5FED4B-CACC-49AA-9D07-30635C0B11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22707" y="4343400"/>
            <a:ext cx="8125884" cy="7391400"/>
          </a:xfrm>
          <a:prstGeom prst="rect">
            <a:avLst/>
          </a:prstGeom>
        </p:spPr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547D5BE-3D66-4745-8C3F-CE6C591AFA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1981200"/>
            <a:ext cx="8119532" cy="7429500"/>
          </a:xfrm>
          <a:prstGeom prst="rect">
            <a:avLst/>
          </a:prstGeo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19EF8F0-3A91-4175-9AD0-8DBEF85AE1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248591" y="1981200"/>
            <a:ext cx="8125884" cy="74295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331381410"/>
      </p:ext>
    </p:extLst>
  </p:cSld>
  <p:clrMapOvr>
    <a:masterClrMapping/>
  </p:clrMapOvr>
  <p:transition spd="slow" advClick="0" advTm="1000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7100655"/>
      </p:ext>
    </p:extLst>
  </p:cSld>
  <p:clrMapOvr>
    <a:masterClrMapping/>
  </p:clrMapOvr>
  <p:transition spd="slow" advClick="0" advTm="1000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AAD50A-0F36-4E47-9749-6476B8DA7F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6629400"/>
            <a:ext cx="24377649" cy="70866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42721567"/>
      </p:ext>
    </p:extLst>
  </p:cSld>
  <p:clrMapOvr>
    <a:masterClrMapping/>
  </p:clrMapOvr>
  <p:transition spd="slow" advClick="0" advTm="1000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E03FB2C-05EE-48BE-92C8-C4F499D13B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3363" y="4114800"/>
            <a:ext cx="8557536" cy="8558332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6906650"/>
      </p:ext>
    </p:extLst>
  </p:cSld>
  <p:clrMapOvr>
    <a:masterClrMapping/>
  </p:clrMapOvr>
  <p:transition spd="slow" advClick="0" advTm="100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053FCA9-474E-4B10-B136-49BDD19A65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6379194"/>
            <a:ext cx="24377649" cy="7336804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125189104"/>
      </p:ext>
    </p:extLst>
  </p:cSld>
  <p:clrMapOvr>
    <a:masterClrMapping/>
  </p:clrMapOvr>
  <p:transition spd="slow" advClick="0" advTm="1000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6FA2BF-1BB7-4E23-83D5-4E1DABF105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137160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88599760"/>
      </p:ext>
    </p:extLst>
  </p:cSld>
  <p:clrMapOvr>
    <a:masterClrMapping/>
  </p:clrMapOvr>
  <p:transition spd="slow" advClick="0" advTm="1000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993491"/>
      </p:ext>
    </p:extLst>
  </p:cSld>
  <p:clrMapOvr>
    <a:masterClrMapping/>
  </p:clrMapOvr>
  <p:transition spd="slow" advClick="0" advTm="1000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911899"/>
      </p:ext>
    </p:extLst>
  </p:cSld>
  <p:clrMapOvr>
    <a:masterClrMapping/>
  </p:clrMapOvr>
  <p:transition spd="slow" advClick="0" advTm="1000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A04E62-8656-4210-A3BD-F4233F6128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222376" y="4492625"/>
            <a:ext cx="12195175" cy="12195175"/>
          </a:xfrm>
          <a:prstGeom prst="ellipse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32036984"/>
      </p:ext>
    </p:extLst>
  </p:cSld>
  <p:clrMapOvr>
    <a:masterClrMapping/>
  </p:clrMapOvr>
  <p:transition spd="slow" advClick="0" advTm="1000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6F54A68-F3E0-454B-B136-7D38CC551A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16025" y="3962400"/>
            <a:ext cx="10287000" cy="70866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64755908"/>
      </p:ext>
    </p:extLst>
  </p:cSld>
  <p:clrMapOvr>
    <a:masterClrMapping/>
  </p:clrMapOvr>
  <p:transition spd="slow" advClick="0" advTm="1000">
    <p:pu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70ABFD-39AF-4DD8-9CD5-19C5D8C6AE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539412" y="2176212"/>
            <a:ext cx="9329988" cy="9329988"/>
          </a:xfrm>
          <a:prstGeom prst="ellipse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74337952"/>
      </p:ext>
    </p:extLst>
  </p:cSld>
  <p:clrMapOvr>
    <a:masterClrMapping/>
  </p:clrMapOvr>
  <p:transition spd="slow" advClick="0" advTm="1000">
    <p:pu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9D8FC-B0C2-4EDF-98D7-412A7D4442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255625" y="0"/>
            <a:ext cx="8382000" cy="137160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77414060"/>
      </p:ext>
    </p:extLst>
  </p:cSld>
  <p:clrMapOvr>
    <a:masterClrMapping/>
  </p:clrMapOvr>
  <p:transition spd="slow" advClick="0" advTm="1000">
    <p:pu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B75D5A6-4C64-46C6-8BB0-D93FB0DAF05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495722"/>
            <a:ext cx="5820946" cy="6220278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066440200"/>
      </p:ext>
    </p:extLst>
  </p:cSld>
  <p:clrMapOvr>
    <a:masterClrMapping/>
  </p:clrMapOvr>
  <p:transition spd="slow" advClick="0" advTm="1000">
    <p:pu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AB3CB47-6EBE-405E-9862-E491AB0652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708649" cy="6207332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908321603"/>
      </p:ext>
    </p:extLst>
  </p:cSld>
  <p:clrMapOvr>
    <a:masterClrMapping/>
  </p:clrMapOvr>
  <p:transition spd="slow" advClick="0" advTm="1000">
    <p:pu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18BBACA-9278-4FF1-9394-4202DFBAA0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495722"/>
            <a:ext cx="5820945" cy="6220278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75418409"/>
      </p:ext>
    </p:extLst>
  </p:cSld>
  <p:clrMapOvr>
    <a:masterClrMapping/>
  </p:clrMapOvr>
  <p:transition spd="slow" advClick="0" advTm="1000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4844633"/>
      </p:ext>
    </p:extLst>
  </p:cSld>
  <p:clrMapOvr>
    <a:masterClrMapping/>
  </p:clrMapOvr>
  <p:transition spd="slow" advClick="0" advTm="1000">
    <p:push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673545"/>
      </p:ext>
    </p:extLst>
  </p:cSld>
  <p:clrMapOvr>
    <a:masterClrMapping/>
  </p:clrMapOvr>
  <p:transition spd="slow" advClick="0" advTm="1000">
    <p:pu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3992754"/>
      </p:ext>
    </p:extLst>
  </p:cSld>
  <p:clrMapOvr>
    <a:masterClrMapping/>
  </p:clrMapOvr>
  <p:transition spd="slow" advClick="0" advTm="1000">
    <p:push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6673109"/>
      </p:ext>
    </p:extLst>
  </p:cSld>
  <p:clrMapOvr>
    <a:masterClrMapping/>
  </p:clrMapOvr>
  <p:transition spd="slow" advClick="0" advTm="1000">
    <p:pu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027439C-AA5D-4E73-A4C4-39446064DC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871449" y="1257503"/>
            <a:ext cx="10137776" cy="4812169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81102321"/>
      </p:ext>
    </p:extLst>
  </p:cSld>
  <p:clrMapOvr>
    <a:masterClrMapping/>
  </p:clrMapOvr>
  <p:transition spd="slow" advClick="0" advTm="1000">
    <p:push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00A5B20-80E0-40B3-B581-492703248A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6286704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61296654"/>
      </p:ext>
    </p:extLst>
  </p:cSld>
  <p:clrMapOvr>
    <a:masterClrMapping/>
  </p:clrMapOvr>
  <p:transition spd="slow" advClick="0" advTm="1000">
    <p:push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1FC783A-C4EA-4193-AEBC-760EDEB082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9050" y="0"/>
            <a:ext cx="6139673" cy="674244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8469C100-33B1-4605-83AA-523C67E5914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81529" y="0"/>
            <a:ext cx="6139673" cy="674244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6C766623-2FDD-43FC-A32D-3E806BC1334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81529" y="7011659"/>
            <a:ext cx="6139673" cy="674244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00E95144-4B7E-44E5-A7AD-76D95B319E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9050" y="7011659"/>
            <a:ext cx="6139673" cy="674244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6706534"/>
      </p:ext>
    </p:extLst>
  </p:cSld>
  <p:clrMapOvr>
    <a:masterClrMapping/>
  </p:clrMapOvr>
  <p:transition spd="slow" advClick="0" advTm="1000">
    <p:push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9E22981-0662-4D90-8835-45731C240E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07425" y="0"/>
            <a:ext cx="5105400" cy="68580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6D9EF70E-3C57-4DB6-97E3-B1949917E0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07425" y="7112000"/>
            <a:ext cx="5105400" cy="66040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CDC091B-8430-4447-A03D-2D966B5E37B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941425" y="0"/>
            <a:ext cx="5105400" cy="496824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2FDD40E4-E364-4DAF-8EC2-F872AC9E2CE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941425" y="5200650"/>
            <a:ext cx="5105400" cy="851535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37A921A9-7881-48B9-BCE2-B4141C4D10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288125" y="0"/>
            <a:ext cx="5105400" cy="883158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CBBF8816-D967-4CCD-A1F1-3E1A17CAF94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288125" y="9067800"/>
            <a:ext cx="5105400" cy="462915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26402290"/>
      </p:ext>
    </p:extLst>
  </p:cSld>
  <p:clrMapOvr>
    <a:masterClrMapping/>
  </p:clrMapOvr>
  <p:transition spd="slow" advClick="0" advTm="1000">
    <p:push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83CD8E-851E-487A-B922-0726120AEAC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37450" y="0"/>
            <a:ext cx="7391400" cy="137160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81070554"/>
      </p:ext>
    </p:extLst>
  </p:cSld>
  <p:clrMapOvr>
    <a:masterClrMapping/>
  </p:clrMapOvr>
  <p:transition spd="slow" advClick="0" advTm="1000">
    <p:push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8D9B083-32FA-4A1B-BF05-08683D9ECC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1225" y="914400"/>
            <a:ext cx="22402800" cy="67818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69288188"/>
      </p:ext>
    </p:extLst>
  </p:cSld>
  <p:clrMapOvr>
    <a:masterClrMapping/>
  </p:clrMapOvr>
  <p:transition spd="slow" advClick="0" advTm="1000">
    <p:push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78BD17-B254-451D-BEC0-1520AD0639A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576425" y="4051300"/>
            <a:ext cx="5613400" cy="56134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58722799"/>
      </p:ext>
    </p:extLst>
  </p:cSld>
  <p:clrMapOvr>
    <a:masterClrMapping/>
  </p:clrMapOvr>
  <p:transition spd="slow" advClick="0" advTm="1000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8AFD879-87D4-456F-B032-C2800B1067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54125" y="10210800"/>
            <a:ext cx="2324100" cy="23241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46BFD4AF-D29A-4F59-B6AC-A96AB036566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83025" y="10210800"/>
            <a:ext cx="4267200" cy="23241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7DD9E7EC-AD87-4C81-87BD-7B5038A0729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455025" y="10210800"/>
            <a:ext cx="2324100" cy="23241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970517522"/>
      </p:ext>
    </p:extLst>
  </p:cSld>
  <p:clrMapOvr>
    <a:masterClrMapping/>
  </p:clrMapOvr>
  <p:transition spd="slow" advClick="0" advTm="1000">
    <p:push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9586044"/>
      </p:ext>
    </p:extLst>
  </p:cSld>
  <p:clrMapOvr>
    <a:masterClrMapping/>
  </p:clrMapOvr>
  <p:transition spd="slow" advClick="0" advTm="1000">
    <p:push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34DD42F-B1AE-49DA-AD75-39DC288DCC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776824" y="3067050"/>
            <a:ext cx="4257675" cy="748665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07724444"/>
      </p:ext>
    </p:extLst>
  </p:cSld>
  <p:clrMapOvr>
    <a:masterClrMapping/>
  </p:clrMapOvr>
  <p:transition spd="slow" advClick="0" advTm="1000">
    <p:push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820097-17AD-42E6-8EF3-097750FC85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88825" cy="137160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33557900"/>
      </p:ext>
    </p:extLst>
  </p:cSld>
  <p:clrMapOvr>
    <a:masterClrMapping/>
  </p:clrMapOvr>
  <p:transition spd="slow" advClick="0" advTm="1000">
    <p:push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BD19FA-EB79-4C7E-B685-A19BE998D7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137160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91759757"/>
      </p:ext>
    </p:extLst>
  </p:cSld>
  <p:clrMapOvr>
    <a:masterClrMapping/>
  </p:clrMapOvr>
  <p:transition spd="slow" advClick="0" advTm="1000">
    <p:push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5CC6D7A-D2CA-44F0-9D26-FF384C9BFB7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69625" y="10943303"/>
            <a:ext cx="10828492" cy="2772697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41BB27A-11C1-4034-8F59-E0B179B8F4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10969626" cy="10943302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85438429"/>
      </p:ext>
    </p:extLst>
  </p:cSld>
  <p:clrMapOvr>
    <a:masterClrMapping/>
  </p:clrMapOvr>
  <p:transition spd="slow" advClick="0" advTm="1000">
    <p:push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9286CED-80D6-42AF-A0F0-9DA4F66BA0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69324" y="0"/>
            <a:ext cx="15808326" cy="137160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97848107"/>
      </p:ext>
    </p:extLst>
  </p:cSld>
  <p:clrMapOvr>
    <a:masterClrMapping/>
  </p:clrMapOvr>
  <p:transition spd="slow" advClick="0" advTm="1000">
    <p:push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E842B4B-5DD0-44AD-8C22-081C77DADA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97925" y="0"/>
            <a:ext cx="6972300" cy="6839564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ACA7CFE4-99BB-4BCD-AABF-4E016F5E21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770225" y="6839564"/>
            <a:ext cx="6972300" cy="6839564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3459411"/>
      </p:ext>
    </p:extLst>
  </p:cSld>
  <p:clrMapOvr>
    <a:masterClrMapping/>
  </p:clrMapOvr>
  <p:transition spd="slow" advClick="0" advTm="1000">
    <p:push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4EDD2BD9-752C-4E8D-98B1-6519D5C904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97925" y="0"/>
            <a:ext cx="6972300" cy="6839564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EDD54C4E-2281-4645-859E-D367CD010C1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26137" y="6839564"/>
            <a:ext cx="6972300" cy="6839564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68409089"/>
      </p:ext>
    </p:extLst>
  </p:cSld>
  <p:clrMapOvr>
    <a:masterClrMapping/>
  </p:clrMapOvr>
  <p:transition spd="slow" advClick="0" advTm="1000">
    <p:push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304319"/>
      </p:ext>
    </p:extLst>
  </p:cSld>
  <p:clrMapOvr>
    <a:masterClrMapping/>
  </p:clrMapOvr>
  <p:transition spd="slow" advClick="0" advTm="1000">
    <p:push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193351-3E3F-40DB-9232-72D40DB279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188825" y="0"/>
            <a:ext cx="12188824" cy="137160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15731532"/>
      </p:ext>
    </p:extLst>
  </p:cSld>
  <p:clrMapOvr>
    <a:masterClrMapping/>
  </p:clrMapOvr>
  <p:transition spd="slow" advClick="0" advTm="1000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26363C8-5971-4517-A982-FC52D24267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855825" y="1181100"/>
            <a:ext cx="8382000" cy="113538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57725999"/>
      </p:ext>
    </p:extLst>
  </p:cSld>
  <p:clrMapOvr>
    <a:masterClrMapping/>
  </p:clrMapOvr>
  <p:transition spd="slow" advClick="0" advTm="1000">
    <p:push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75C560-48EB-4914-9EF9-D2ADB89DAB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21225" y="0"/>
            <a:ext cx="19656425" cy="137160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25527093"/>
      </p:ext>
    </p:extLst>
  </p:cSld>
  <p:clrMapOvr>
    <a:masterClrMapping/>
  </p:clrMapOvr>
  <p:transition spd="slow" advClick="0" advTm="1000">
    <p:push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9727745"/>
      </p:ext>
    </p:extLst>
  </p:cSld>
  <p:clrMapOvr>
    <a:masterClrMapping/>
  </p:clrMapOvr>
  <p:transition spd="slow" advClick="0" advTm="1000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E825AEE-1BC7-4C88-8C3B-330FB3A717A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16025" y="3581400"/>
            <a:ext cx="5410200" cy="605902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5FB594D7-73D6-4058-99FF-E517AEA86D9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83425" y="3581400"/>
            <a:ext cx="5410200" cy="605902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A80DAEC-C1D9-4196-938E-34AB3C5715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935360" y="3581400"/>
            <a:ext cx="5410200" cy="605902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02828201"/>
      </p:ext>
    </p:extLst>
  </p:cSld>
  <p:clrMapOvr>
    <a:masterClrMapping/>
  </p:clrMapOvr>
  <p:transition spd="slow" advClick="0" advTm="1000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B9AA611-78D9-415C-B706-1B1B4FD4C9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969625" y="1181100"/>
            <a:ext cx="12268200" cy="113538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76561872"/>
      </p:ext>
    </p:extLst>
  </p:cSld>
  <p:clrMapOvr>
    <a:masterClrMapping/>
  </p:clrMapOvr>
  <p:transition spd="slow" advClick="0" advTm="1000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0F51F7-5A09-4E74-82D5-F2AB8FB0631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665326" y="0"/>
            <a:ext cx="9712324" cy="137160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261288831"/>
      </p:ext>
    </p:extLst>
  </p:cSld>
  <p:clrMapOvr>
    <a:masterClrMapping/>
  </p:clrMapOvr>
  <p:transition spd="slow" advClick="0" advTm="1000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872829"/>
      </p:ext>
    </p:extLst>
  </p:cSld>
  <p:clrMapOvr>
    <a:masterClrMapping/>
  </p:clrMapOvr>
  <p:transition spd="slow" advClick="0" advTm="1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</p:sldLayoutIdLst>
  <p:transition spd="slow" advClick="0" advTm="1000">
    <p:push/>
  </p:transition>
  <p:hf hdr="0" ftr="0" dt="0"/>
  <p:txStyles>
    <p:titleStyle>
      <a:lvl1pPr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lang="en-US" sz="600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  <a:lvl2pPr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anose="020F0402020204030203" pitchFamily="34" charset="0"/>
          <a:cs typeface="Lato Light" panose="020F0402020204030203" pitchFamily="34" charset="0"/>
        </a:defRPr>
      </a:lvl2pPr>
      <a:lvl3pPr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anose="020F0402020204030203" pitchFamily="34" charset="0"/>
          <a:cs typeface="Lato Light" panose="020F0402020204030203" pitchFamily="34" charset="0"/>
        </a:defRPr>
      </a:lvl3pPr>
      <a:lvl4pPr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anose="020F0402020204030203" pitchFamily="34" charset="0"/>
          <a:cs typeface="Lato Light" panose="020F0402020204030203" pitchFamily="34" charset="0"/>
        </a:defRPr>
      </a:lvl4pPr>
      <a:lvl5pPr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anose="020F0402020204030203" pitchFamily="34" charset="0"/>
          <a:cs typeface="Lato Light" panose="020F0402020204030203" pitchFamily="34" charset="0"/>
        </a:defRPr>
      </a:lvl5pPr>
      <a:lvl6pPr marL="4572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anose="020F0402020204030203" pitchFamily="34" charset="0"/>
          <a:cs typeface="Lato Light" panose="020F0402020204030203" pitchFamily="34" charset="0"/>
        </a:defRPr>
      </a:lvl6pPr>
      <a:lvl7pPr marL="9144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anose="020F0402020204030203" pitchFamily="34" charset="0"/>
          <a:cs typeface="Lato Light" panose="020F0402020204030203" pitchFamily="34" charset="0"/>
        </a:defRPr>
      </a:lvl7pPr>
      <a:lvl8pPr marL="13716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anose="020F0402020204030203" pitchFamily="34" charset="0"/>
          <a:cs typeface="Lato Light" panose="020F0402020204030203" pitchFamily="34" charset="0"/>
        </a:defRPr>
      </a:lvl8pPr>
      <a:lvl9pPr marL="18288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anose="020F0402020204030203" pitchFamily="34" charset="0"/>
          <a:cs typeface="Lato Light" panose="020F0402020204030203" pitchFamily="34" charset="0"/>
        </a:defRPr>
      </a:lvl9pPr>
    </p:titleStyle>
    <p:bodyStyle>
      <a:lvl1pPr marL="455613" indent="-455613" algn="l" defTabSz="1827213" rtl="0" fontAlgn="base">
        <a:lnSpc>
          <a:spcPct val="90000"/>
        </a:lnSpc>
        <a:spcBef>
          <a:spcPts val="2000"/>
        </a:spcBef>
        <a:spcAft>
          <a:spcPct val="0"/>
        </a:spcAft>
        <a:buFont typeface="Arial" panose="020B0604020202020204" pitchFamily="34" charset="0"/>
        <a:buChar char="•"/>
        <a:defRPr lang="en-US" sz="48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  <a:lvl2pPr marL="1370013" indent="-455613" algn="l" defTabSz="1827213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lang="en-US" sz="40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2pPr>
      <a:lvl3pPr marL="2284413" indent="-455613" algn="l" defTabSz="1827213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lang="en-US" sz="36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3pPr>
      <a:lvl4pPr marL="3198813" indent="-455613" algn="l" defTabSz="1827213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4pPr>
      <a:lvl5pPr marL="4113213" indent="-455613" algn="l" defTabSz="1827213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1.sv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5" Type="http://schemas.openxmlformats.org/officeDocument/2006/relationships/image" Target="../media/image2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.png"/><Relationship Id="rId5" Type="http://schemas.openxmlformats.org/officeDocument/2006/relationships/image" Target="../media/image28.jp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34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fonts.google.com/specimen/Open+Sans" TargetMode="External"/><Relationship Id="rId2" Type="http://schemas.openxmlformats.org/officeDocument/2006/relationships/hyperlink" Target="https://fonts.google.com/specimen/Montserrat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44.sv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AA64CA6-0100-03B8-D026-9A9AAA03F879}"/>
              </a:ext>
            </a:extLst>
          </p:cNvPr>
          <p:cNvSpPr/>
          <p:nvPr/>
        </p:nvSpPr>
        <p:spPr>
          <a:xfrm>
            <a:off x="15465425" y="1981201"/>
            <a:ext cx="8912226" cy="11734800"/>
          </a:xfrm>
          <a:prstGeom prst="rect">
            <a:avLst/>
          </a:prstGeom>
          <a:solidFill>
            <a:srgbClr val="2F628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E2AD975-22D4-4F2C-8FAD-C552BB2C9E6C}"/>
              </a:ext>
            </a:extLst>
          </p:cNvPr>
          <p:cNvSpPr/>
          <p:nvPr/>
        </p:nvSpPr>
        <p:spPr>
          <a:xfrm>
            <a:off x="10460038" y="0"/>
            <a:ext cx="13917612" cy="13716000"/>
          </a:xfrm>
          <a:custGeom>
            <a:avLst/>
            <a:gdLst>
              <a:gd name="connsiteX0" fmla="*/ 10388351 w 13918267"/>
              <a:gd name="connsiteY0" fmla="*/ 0 h 13715998"/>
              <a:gd name="connsiteX1" fmla="*/ 13918267 w 13918267"/>
              <a:gd name="connsiteY1" fmla="*/ 0 h 13715998"/>
              <a:gd name="connsiteX2" fmla="*/ 13918267 w 13918267"/>
              <a:gd name="connsiteY2" fmla="*/ 2089359 h 13715998"/>
              <a:gd name="connsiteX3" fmla="*/ 5112374 w 13918267"/>
              <a:gd name="connsiteY3" fmla="*/ 13715998 h 13715998"/>
              <a:gd name="connsiteX4" fmla="*/ 0 w 13918267"/>
              <a:gd name="connsiteY4" fmla="*/ 13715998 h 1371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18267" h="13715998">
                <a:moveTo>
                  <a:pt x="10388351" y="0"/>
                </a:moveTo>
                <a:lnTo>
                  <a:pt x="13918267" y="0"/>
                </a:lnTo>
                <a:lnTo>
                  <a:pt x="13918267" y="2089359"/>
                </a:lnTo>
                <a:lnTo>
                  <a:pt x="5112374" y="13715998"/>
                </a:lnTo>
                <a:lnTo>
                  <a:pt x="0" y="137159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075" name="Group 40">
            <a:extLst>
              <a:ext uri="{FF2B5EF4-FFF2-40B4-BE49-F238E27FC236}">
                <a16:creationId xmlns:a16="http://schemas.microsoft.com/office/drawing/2014/main" id="{85CAD904-2CD8-D2F0-A404-D55D76DC63B0}"/>
              </a:ext>
            </a:extLst>
          </p:cNvPr>
          <p:cNvGrpSpPr>
            <a:grpSpLocks/>
          </p:cNvGrpSpPr>
          <p:nvPr/>
        </p:nvGrpSpPr>
        <p:grpSpPr bwMode="auto">
          <a:xfrm>
            <a:off x="1368425" y="5257800"/>
            <a:ext cx="12801600" cy="5486400"/>
            <a:chOff x="1292855" y="5181600"/>
            <a:chExt cx="12800970" cy="548640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FB88114-960B-45BD-8B5D-2FC0D0247E38}"/>
                </a:ext>
              </a:extLst>
            </p:cNvPr>
            <p:cNvSpPr txBox="1"/>
            <p:nvPr/>
          </p:nvSpPr>
          <p:spPr>
            <a:xfrm>
              <a:off x="1292855" y="6468701"/>
              <a:ext cx="12800970" cy="32086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500" b="1" kern="100" spc="-300" dirty="0">
                  <a:solidFill>
                    <a:schemeClr val="tx2"/>
                  </a:solidFill>
                  <a:latin typeface="Montserrat" panose="00000500000000000000" pitchFamily="50" charset="-52"/>
                </a:rPr>
                <a:t>PRESENTATION</a:t>
              </a:r>
            </a:p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500" b="1" kern="100" spc="-300" dirty="0">
                  <a:solidFill>
                    <a:schemeClr val="tx2"/>
                  </a:solidFill>
                  <a:latin typeface="Montserrat" panose="00000500000000000000" pitchFamily="50" charset="-52"/>
                </a:rPr>
                <a:t>TITLE</a:t>
              </a:r>
              <a:endParaRPr lang="ru-RU" sz="12500" b="1" kern="100" spc="-3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0B63950-EF8D-4124-B69D-D9311D73CF90}"/>
                </a:ext>
              </a:extLst>
            </p:cNvPr>
            <p:cNvSpPr txBox="1"/>
            <p:nvPr/>
          </p:nvSpPr>
          <p:spPr bwMode="auto">
            <a:xfrm>
              <a:off x="1444626" y="5181600"/>
              <a:ext cx="10439508" cy="9757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0" kern="100" spc="-300" dirty="0">
                  <a:solidFill>
                    <a:schemeClr val="accent1"/>
                  </a:solidFill>
                  <a:latin typeface="Montserrat" panose="00000500000000000000" pitchFamily="50" charset="-52"/>
                </a:rPr>
                <a:t>City of Jacksonville</a:t>
              </a:r>
              <a:endParaRPr lang="ru-RU" sz="7000" kern="100" spc="-3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sp>
          <p:nvSpPr>
            <p:cNvPr id="3079" name="TextBox 32">
              <a:extLst>
                <a:ext uri="{FF2B5EF4-FFF2-40B4-BE49-F238E27FC236}">
                  <a16:creationId xmlns:a16="http://schemas.microsoft.com/office/drawing/2014/main" id="{FC52B79A-FC7B-AC5C-BE52-D661D1CB10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4624" y="10062706"/>
              <a:ext cx="10134724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eaLnBrk="1" hangingPunct="1"/>
              <a:r>
                <a:rPr lang="en-US" altLang="en-US" sz="5000" b="1" baseline="30000" dirty="0">
                  <a:solidFill>
                    <a:schemeClr val="tx2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Insert </a:t>
              </a:r>
              <a:r>
                <a:rPr lang="en-US" altLang="en-US" sz="5000" b="1" baseline="30000" dirty="0" err="1">
                  <a:solidFill>
                    <a:schemeClr val="tx2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Subheadline</a:t>
              </a:r>
              <a:r>
                <a:rPr lang="en-US" altLang="en-US" sz="5000" b="1" baseline="30000" dirty="0">
                  <a:solidFill>
                    <a:schemeClr val="tx2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 and/or presentation date</a:t>
              </a:r>
            </a:p>
          </p:txBody>
        </p:sp>
      </p:grpSp>
      <p:pic>
        <p:nvPicPr>
          <p:cNvPr id="3" name="Picture Placeholder 2" descr="A water fountain with a bridge and lights at night&#10;&#10;Description automatically generated">
            <a:extLst>
              <a:ext uri="{FF2B5EF4-FFF2-40B4-BE49-F238E27FC236}">
                <a16:creationId xmlns:a16="http://schemas.microsoft.com/office/drawing/2014/main" id="{E04E0615-F9F7-49B1-AEA1-1604B47D90E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8" b="4848"/>
          <a:stretch>
            <a:fillRect/>
          </a:stretch>
        </p:blipFill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A silver and blue logo&#10;&#10;Description automatically generated">
            <a:extLst>
              <a:ext uri="{FF2B5EF4-FFF2-40B4-BE49-F238E27FC236}">
                <a16:creationId xmlns:a16="http://schemas.microsoft.com/office/drawing/2014/main" id="{5BEB85D2-0893-164F-D53F-ED5A7D1F81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270" y="683660"/>
            <a:ext cx="4262755" cy="4262755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1">
            <a:extLst>
              <a:ext uri="{FF2B5EF4-FFF2-40B4-BE49-F238E27FC236}">
                <a16:creationId xmlns:a16="http://schemas.microsoft.com/office/drawing/2014/main" id="{725C704F-45C9-40C1-7DE1-C723141B85C8}"/>
              </a:ext>
            </a:extLst>
          </p:cNvPr>
          <p:cNvGrpSpPr>
            <a:grpSpLocks/>
          </p:cNvGrpSpPr>
          <p:nvPr/>
        </p:nvGrpSpPr>
        <p:grpSpPr bwMode="auto">
          <a:xfrm>
            <a:off x="1063625" y="1371600"/>
            <a:ext cx="7315200" cy="1143000"/>
            <a:chOff x="1063625" y="1371600"/>
            <a:chExt cx="7315200" cy="114300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0D4E9B3-C885-4234-973C-4D355B40B491}"/>
                </a:ext>
              </a:extLst>
            </p:cNvPr>
            <p:cNvSpPr txBox="1"/>
            <p:nvPr/>
          </p:nvSpPr>
          <p:spPr>
            <a:xfrm>
              <a:off x="1063625" y="1371600"/>
              <a:ext cx="6705600" cy="11019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0" b="1" kern="100" dirty="0">
                  <a:solidFill>
                    <a:schemeClr val="tx2"/>
                  </a:solidFill>
                  <a:latin typeface="Montserrat" panose="00000500000000000000" pitchFamily="50" charset="0"/>
                </a:rPr>
                <a:t>Slide Title</a:t>
              </a:r>
              <a:endParaRPr lang="ru-RU" sz="8000" b="1" kern="1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F418E689-8C2B-4064-8BFC-96F916CCE56B}"/>
                </a:ext>
              </a:extLst>
            </p:cNvPr>
            <p:cNvCxnSpPr>
              <a:cxnSpLocks/>
            </p:cNvCxnSpPr>
            <p:nvPr/>
          </p:nvCxnSpPr>
          <p:spPr>
            <a:xfrm>
              <a:off x="1216025" y="2514600"/>
              <a:ext cx="716280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E1FD9E2D-2D2C-443E-9E99-0F77A073ABF1}"/>
              </a:ext>
            </a:extLst>
          </p:cNvPr>
          <p:cNvSpPr/>
          <p:nvPr/>
        </p:nvSpPr>
        <p:spPr bwMode="auto">
          <a:xfrm>
            <a:off x="1216025" y="3806826"/>
            <a:ext cx="1828800" cy="18272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6" name="TextBox 5">
            <a:extLst>
              <a:ext uri="{FF2B5EF4-FFF2-40B4-BE49-F238E27FC236}">
                <a16:creationId xmlns:a16="http://schemas.microsoft.com/office/drawing/2014/main" id="{665BE6A0-BE92-D21C-36F3-B5A08D67D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8225" y="3581400"/>
            <a:ext cx="4800600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latin typeface="Montserrat ExtraBold" panose="00000900000000000000" pitchFamily="50" charset="0"/>
              </a:rPr>
              <a:t>TEXT</a:t>
            </a:r>
          </a:p>
          <a:p>
            <a:pPr eaLnBrk="1" hangingPunct="1">
              <a:lnSpc>
                <a:spcPct val="150000"/>
              </a:lnSpc>
            </a:pPr>
            <a:endParaRPr lang="en-US" altLang="en-US" sz="10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. Nam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</a:p>
          <a:p>
            <a:pPr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</a:t>
            </a:r>
            <a:endParaRPr lang="en-US" altLang="en-US" sz="28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estus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roboto</a:t>
            </a:r>
            <a:endParaRPr lang="en-US" altLang="ru-RU" sz="2500" dirty="0">
              <a:solidFill>
                <a:srgbClr val="000000"/>
              </a:solidFill>
              <a:latin typeface="Montserrat SemiBold" panose="00000700000000000000" pitchFamily="50" charset="0"/>
            </a:endParaRPr>
          </a:p>
        </p:txBody>
      </p:sp>
      <p:grpSp>
        <p:nvGrpSpPr>
          <p:cNvPr id="13317" name="Group 35">
            <a:extLst>
              <a:ext uri="{FF2B5EF4-FFF2-40B4-BE49-F238E27FC236}">
                <a16:creationId xmlns:a16="http://schemas.microsoft.com/office/drawing/2014/main" id="{DD30EE0D-DD59-1080-101C-DF2898C1E7E1}"/>
              </a:ext>
            </a:extLst>
          </p:cNvPr>
          <p:cNvGrpSpPr>
            <a:grpSpLocks/>
          </p:cNvGrpSpPr>
          <p:nvPr/>
        </p:nvGrpSpPr>
        <p:grpSpPr bwMode="auto">
          <a:xfrm>
            <a:off x="8740775" y="3581400"/>
            <a:ext cx="7162800" cy="2192338"/>
            <a:chOff x="1215770" y="3581400"/>
            <a:chExt cx="7163055" cy="2192908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9D4A828-3295-4DA9-A864-C4EB6AC6E1F0}"/>
                </a:ext>
              </a:extLst>
            </p:cNvPr>
            <p:cNvSpPr/>
            <p:nvPr/>
          </p:nvSpPr>
          <p:spPr bwMode="auto">
            <a:xfrm>
              <a:off x="1215770" y="3806883"/>
              <a:ext cx="1828865" cy="18276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327" name="TextBox 5">
              <a:extLst>
                <a:ext uri="{FF2B5EF4-FFF2-40B4-BE49-F238E27FC236}">
                  <a16:creationId xmlns:a16="http://schemas.microsoft.com/office/drawing/2014/main" id="{F88B53E1-6697-773F-1BBC-E41B44D662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78225" y="3581400"/>
              <a:ext cx="4800600" cy="2192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ru-RU" sz="2500" dirty="0">
                  <a:solidFill>
                    <a:schemeClr val="tx2"/>
                  </a:solidFill>
                  <a:latin typeface="Montserrat ExtraBold" panose="00000900000000000000" pitchFamily="50" charset="0"/>
                </a:rPr>
                <a:t>TEXT</a:t>
              </a:r>
            </a:p>
            <a:p>
              <a:pPr eaLnBrk="1" hangingPunct="1">
                <a:lnSpc>
                  <a:spcPct val="150000"/>
                </a:lnSpc>
              </a:pPr>
              <a:endParaRPr lang="en-US" altLang="en-US" sz="10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eaLnBrk="1" hangingPunct="1"/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adipiscing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elit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. Nam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variu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</a:p>
            <a:p>
              <a:pPr eaLnBrk="1" hangingPunct="1"/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tellus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sollicitudin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sollicit</a:t>
              </a:r>
              <a:endPara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eaLnBrk="1" hangingPunct="1"/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velit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fringilla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estus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roboto</a:t>
              </a:r>
              <a:endParaRPr lang="en-US" altLang="ru-RU" sz="2500" dirty="0">
                <a:solidFill>
                  <a:srgbClr val="000000"/>
                </a:solidFill>
                <a:latin typeface="Montserrat SemiBold" panose="00000700000000000000" pitchFamily="50" charset="0"/>
              </a:endParaRPr>
            </a:p>
          </p:txBody>
        </p:sp>
      </p:grpSp>
      <p:grpSp>
        <p:nvGrpSpPr>
          <p:cNvPr id="13318" name="Group 40">
            <a:extLst>
              <a:ext uri="{FF2B5EF4-FFF2-40B4-BE49-F238E27FC236}">
                <a16:creationId xmlns:a16="http://schemas.microsoft.com/office/drawing/2014/main" id="{5A56AC50-2E11-BA74-ADB9-AE844D059D64}"/>
              </a:ext>
            </a:extLst>
          </p:cNvPr>
          <p:cNvGrpSpPr>
            <a:grpSpLocks/>
          </p:cNvGrpSpPr>
          <p:nvPr/>
        </p:nvGrpSpPr>
        <p:grpSpPr bwMode="auto">
          <a:xfrm>
            <a:off x="16265525" y="3581400"/>
            <a:ext cx="7162800" cy="2192338"/>
            <a:chOff x="1216025" y="3581400"/>
            <a:chExt cx="7162800" cy="2192908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A2694B89-DBF1-48FC-94A3-0C0D41BEBDE6}"/>
                </a:ext>
              </a:extLst>
            </p:cNvPr>
            <p:cNvSpPr/>
            <p:nvPr/>
          </p:nvSpPr>
          <p:spPr bwMode="auto">
            <a:xfrm>
              <a:off x="1216025" y="3806883"/>
              <a:ext cx="1828800" cy="18276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323" name="TextBox 5">
              <a:extLst>
                <a:ext uri="{FF2B5EF4-FFF2-40B4-BE49-F238E27FC236}">
                  <a16:creationId xmlns:a16="http://schemas.microsoft.com/office/drawing/2014/main" id="{70AD9CB3-15F7-ECDC-E581-F0C4D0CBCA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78225" y="3581400"/>
              <a:ext cx="4800600" cy="2192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ru-RU" sz="2500" dirty="0">
                  <a:solidFill>
                    <a:schemeClr val="tx2"/>
                  </a:solidFill>
                  <a:latin typeface="Montserrat ExtraBold" panose="00000900000000000000" pitchFamily="50" charset="0"/>
                </a:rPr>
                <a:t>TEXT</a:t>
              </a:r>
            </a:p>
            <a:p>
              <a:pPr eaLnBrk="1" hangingPunct="1">
                <a:lnSpc>
                  <a:spcPct val="150000"/>
                </a:lnSpc>
              </a:pPr>
              <a:endParaRPr lang="en-US" altLang="en-US" sz="10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eaLnBrk="1" hangingPunct="1"/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adipiscing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elit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. Nam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variu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</a:p>
            <a:p>
              <a:pPr eaLnBrk="1" hangingPunct="1"/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tellus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sollicitudin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sollicit</a:t>
              </a:r>
              <a:endPara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eaLnBrk="1" hangingPunct="1"/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velit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fringilla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estus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roboto</a:t>
              </a:r>
              <a:endParaRPr lang="en-US" altLang="ru-RU" sz="2500" dirty="0">
                <a:solidFill>
                  <a:srgbClr val="000000"/>
                </a:solidFill>
                <a:latin typeface="Montserrat SemiBold" panose="00000700000000000000" pitchFamily="50" charset="0"/>
              </a:endParaRPr>
            </a:p>
          </p:txBody>
        </p:sp>
      </p:grp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B66ACF8C-FD8F-C339-DD10-C27E86FB663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74" b="23274"/>
          <a:stretch/>
        </p:blipFill>
        <p:spPr bwMode="auto">
          <a:xfrm>
            <a:off x="1216025" y="6477000"/>
            <a:ext cx="6858000" cy="541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87C402EB-CC01-229D-2B50-25FB2F7B385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9" t="511" r="3543" b="-511"/>
          <a:stretch/>
        </p:blipFill>
        <p:spPr bwMode="auto">
          <a:xfrm>
            <a:off x="8740775" y="6477000"/>
            <a:ext cx="6858000" cy="541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AC035485-B591-C96F-4C1A-F7D3138BC57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66" b="23666"/>
          <a:stretch/>
        </p:blipFill>
        <p:spPr bwMode="auto">
          <a:xfrm>
            <a:off x="16265525" y="6477000"/>
            <a:ext cx="6858000" cy="541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44">
            <a:extLst>
              <a:ext uri="{FF2B5EF4-FFF2-40B4-BE49-F238E27FC236}">
                <a16:creationId xmlns:a16="http://schemas.microsoft.com/office/drawing/2014/main" id="{592230F9-11C2-4447-5120-5767C654E581}"/>
              </a:ext>
            </a:extLst>
          </p:cNvPr>
          <p:cNvSpPr/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extBox 34">
            <a:extLst>
              <a:ext uri="{FF2B5EF4-FFF2-40B4-BE49-F238E27FC236}">
                <a16:creationId xmlns:a16="http://schemas.microsoft.com/office/drawing/2014/main" id="{D7FA77DD-10D5-1D32-2D03-72B4EBF88844}"/>
              </a:ext>
            </a:extLst>
          </p:cNvPr>
          <p:cNvSpPr txBox="1"/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6" name="Picture 5" descr="A silver and blue logo&#10;&#10;Description automatically generated">
            <a:extLst>
              <a:ext uri="{FF2B5EF4-FFF2-40B4-BE49-F238E27FC236}">
                <a16:creationId xmlns:a16="http://schemas.microsoft.com/office/drawing/2014/main" id="{36EAFC7B-E8BD-CD52-CE3F-17C14B20C8B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  <p:pic>
        <p:nvPicPr>
          <p:cNvPr id="14" name="Graphic 13" descr="Alarm clock with solid fill">
            <a:extLst>
              <a:ext uri="{FF2B5EF4-FFF2-40B4-BE49-F238E27FC236}">
                <a16:creationId xmlns:a16="http://schemas.microsoft.com/office/drawing/2014/main" id="{7E1C6FC9-EF3F-F5A0-C69C-75C081EDAD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404689" y="3994694"/>
            <a:ext cx="1451472" cy="1451472"/>
          </a:xfrm>
          <a:prstGeom prst="rect">
            <a:avLst/>
          </a:prstGeom>
        </p:spPr>
      </p:pic>
      <p:pic>
        <p:nvPicPr>
          <p:cNvPr id="15" name="Graphic 14" descr="Alarm clock with solid fill">
            <a:extLst>
              <a:ext uri="{FF2B5EF4-FFF2-40B4-BE49-F238E27FC236}">
                <a16:creationId xmlns:a16="http://schemas.microsoft.com/office/drawing/2014/main" id="{15A29E54-B21C-6AD8-E289-031803FFB0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8929439" y="3948161"/>
            <a:ext cx="1451472" cy="1451472"/>
          </a:xfrm>
          <a:prstGeom prst="rect">
            <a:avLst/>
          </a:prstGeom>
        </p:spPr>
      </p:pic>
      <p:pic>
        <p:nvPicPr>
          <p:cNvPr id="16" name="Graphic 15" descr="Alarm clock with solid fill">
            <a:extLst>
              <a:ext uri="{FF2B5EF4-FFF2-40B4-BE49-F238E27FC236}">
                <a16:creationId xmlns:a16="http://schemas.microsoft.com/office/drawing/2014/main" id="{9327DC31-1850-A08C-BEBE-A4D0B0D43E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6454189" y="3994694"/>
            <a:ext cx="1451472" cy="1451472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1CACFA6-0C96-4180-B2E2-522F901B7BE3}"/>
              </a:ext>
            </a:extLst>
          </p:cNvPr>
          <p:cNvSpPr txBox="1"/>
          <p:nvPr/>
        </p:nvSpPr>
        <p:spPr>
          <a:xfrm>
            <a:off x="1063625" y="1371600"/>
            <a:ext cx="8416925" cy="11019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828434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100" dirty="0">
                <a:solidFill>
                  <a:schemeClr val="tx2"/>
                </a:solidFill>
                <a:latin typeface="Montserrat" panose="00000500000000000000" pitchFamily="50" charset="0"/>
              </a:rPr>
              <a:t>Slide Title</a:t>
            </a:r>
            <a:endParaRPr lang="ru-RU" sz="8000" b="1" kern="100" dirty="0">
              <a:solidFill>
                <a:schemeClr val="accent1"/>
              </a:solidFill>
              <a:latin typeface="Montserrat" panose="00000500000000000000" pitchFamily="50" charset="-52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D2DBCCE-51B1-43D3-8047-D617513DFA16}"/>
              </a:ext>
            </a:extLst>
          </p:cNvPr>
          <p:cNvCxnSpPr>
            <a:cxnSpLocks/>
          </p:cNvCxnSpPr>
          <p:nvPr/>
        </p:nvCxnSpPr>
        <p:spPr>
          <a:xfrm>
            <a:off x="1216025" y="2514600"/>
            <a:ext cx="76962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08" name="TextBox 34">
            <a:extLst>
              <a:ext uri="{FF2B5EF4-FFF2-40B4-BE49-F238E27FC236}">
                <a16:creationId xmlns:a16="http://schemas.microsoft.com/office/drawing/2014/main" id="{765732DD-04DB-F1B7-84C2-4EC95ECBAC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01663" y="6324600"/>
            <a:ext cx="10152062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LOREM IPSUM DOLOR SIT AMET CONSEC UDIPISCIN SUSPENDISE BITAE JUSTO LACINIA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LACINIA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 NULLA ESTUS FERMENTUM</a:t>
            </a:r>
          </a:p>
        </p:txBody>
      </p:sp>
      <p:sp>
        <p:nvSpPr>
          <p:cNvPr id="21510" name="TextBox 34">
            <a:extLst>
              <a:ext uri="{FF2B5EF4-FFF2-40B4-BE49-F238E27FC236}">
                <a16:creationId xmlns:a16="http://schemas.microsoft.com/office/drawing/2014/main" id="{C7827275-A78A-DF4A-1B3B-64A8E8FD8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01663" y="10210800"/>
            <a:ext cx="10152062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LOREM IPSUM DOLOR SIT AMET CONSEC UDIPISCIN SUSPENDISE BITAE JUSTO LACINIA LACINIA NULLA ESTUS FERMENTUM</a:t>
            </a:r>
          </a:p>
        </p:txBody>
      </p:sp>
      <p:sp>
        <p:nvSpPr>
          <p:cNvPr id="21512" name="TextBox 5">
            <a:extLst>
              <a:ext uri="{FF2B5EF4-FFF2-40B4-BE49-F238E27FC236}">
                <a16:creationId xmlns:a16="http://schemas.microsoft.com/office/drawing/2014/main" id="{735E13C9-BB38-5EAF-F560-0F66919C3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1025" y="3200400"/>
            <a:ext cx="12268200" cy="233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Lorem ipsum dolor sit amet, consectetur adipiscing</a:t>
            </a:r>
            <a:r>
              <a:rPr lang="ru-RU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landit sem </a:t>
            </a:r>
            <a:endParaRPr lang="ru-RU" altLang="ru-RU" sz="2500">
              <a:solidFill>
                <a:schemeClr val="tx2"/>
              </a:solidFill>
              <a:latin typeface="Montserrat SemiBold" panose="00000700000000000000" pitchFamily="50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vitae justo lacinia sedes lacinia ferentum estus</a:t>
            </a:r>
            <a:r>
              <a:rPr lang="ru-RU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roboto borem ipsum dolor sit amet</a:t>
            </a:r>
            <a:r>
              <a:rPr lang="ru-RU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ю </a:t>
            </a:r>
            <a:r>
              <a:rPr lang="en-US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Lorem ipsum dolor sit amet, consectetur adipiscing</a:t>
            </a:r>
            <a:r>
              <a:rPr lang="ru-RU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bandit sem vitae justo lacinia sedes lacinia ferentum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B983057-8E9F-BBD5-1952-80BABD0ED4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1" r="16731"/>
          <a:stretch/>
        </p:blipFill>
        <p:spPr bwMode="auto">
          <a:xfrm>
            <a:off x="923925" y="3429000"/>
            <a:ext cx="8556625" cy="855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44">
            <a:extLst>
              <a:ext uri="{FF2B5EF4-FFF2-40B4-BE49-F238E27FC236}">
                <a16:creationId xmlns:a16="http://schemas.microsoft.com/office/drawing/2014/main" id="{BBC64E90-A846-FD0E-0006-E6BBFF296F15}"/>
              </a:ext>
            </a:extLst>
          </p:cNvPr>
          <p:cNvSpPr/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extBox 34">
            <a:extLst>
              <a:ext uri="{FF2B5EF4-FFF2-40B4-BE49-F238E27FC236}">
                <a16:creationId xmlns:a16="http://schemas.microsoft.com/office/drawing/2014/main" id="{470CCF53-258F-DC5F-B74A-7BF0A387FB88}"/>
              </a:ext>
            </a:extLst>
          </p:cNvPr>
          <p:cNvSpPr txBox="1"/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6" name="Picture 5" descr="A silver and blue logo&#10;&#10;Description automatically generated">
            <a:extLst>
              <a:ext uri="{FF2B5EF4-FFF2-40B4-BE49-F238E27FC236}">
                <a16:creationId xmlns:a16="http://schemas.microsoft.com/office/drawing/2014/main" id="{2C50BFB2-F17B-6BE9-B35A-1BB19B27E77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  <p:sp>
        <p:nvSpPr>
          <p:cNvPr id="9" name="TextBox 34">
            <a:extLst>
              <a:ext uri="{FF2B5EF4-FFF2-40B4-BE49-F238E27FC236}">
                <a16:creationId xmlns:a16="http://schemas.microsoft.com/office/drawing/2014/main" id="{E4E6DF84-F92F-4C5A-9F93-22C2431ADD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64075" y="8224838"/>
            <a:ext cx="10152062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LOREM IPSUM DOLOR SIT AMET CONSEC UDIPISCIN SUSPENDISE BITAE JUSTO LACINIA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LACINIA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 NULLA ESTUS FERMENTUM</a:t>
            </a:r>
          </a:p>
        </p:txBody>
      </p:sp>
      <p:pic>
        <p:nvPicPr>
          <p:cNvPr id="11" name="Graphic 10" descr="Checkbox Checked with solid fill">
            <a:extLst>
              <a:ext uri="{FF2B5EF4-FFF2-40B4-BE49-F238E27FC236}">
                <a16:creationId xmlns:a16="http://schemas.microsoft.com/office/drawing/2014/main" id="{CE0328BD-294F-242A-5EF3-222B3D3E0F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741023" y="8077200"/>
            <a:ext cx="1824037" cy="1824037"/>
          </a:xfrm>
          <a:prstGeom prst="rect">
            <a:avLst/>
          </a:prstGeom>
        </p:spPr>
      </p:pic>
      <p:pic>
        <p:nvPicPr>
          <p:cNvPr id="12" name="Graphic 11" descr="Checkbox Checked with solid fill">
            <a:extLst>
              <a:ext uri="{FF2B5EF4-FFF2-40B4-BE49-F238E27FC236}">
                <a16:creationId xmlns:a16="http://schemas.microsoft.com/office/drawing/2014/main" id="{D056A103-C248-CB4B-ED4F-6BF3A044CD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741025" y="10048876"/>
            <a:ext cx="1824037" cy="1824037"/>
          </a:xfrm>
          <a:prstGeom prst="rect">
            <a:avLst/>
          </a:prstGeom>
        </p:spPr>
      </p:pic>
      <p:pic>
        <p:nvPicPr>
          <p:cNvPr id="13" name="Graphic 12" descr="Checkbox Checked with solid fill">
            <a:extLst>
              <a:ext uri="{FF2B5EF4-FFF2-40B4-BE49-F238E27FC236}">
                <a16:creationId xmlns:a16="http://schemas.microsoft.com/office/drawing/2014/main" id="{413633B5-087F-E8DB-E5C9-EB0B7C37CD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741024" y="6280218"/>
            <a:ext cx="1824037" cy="1824037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5B4667-AA90-6ABC-562C-C40E3B5BEB97}"/>
              </a:ext>
            </a:extLst>
          </p:cNvPr>
          <p:cNvSpPr/>
          <p:nvPr/>
        </p:nvSpPr>
        <p:spPr>
          <a:xfrm>
            <a:off x="0" y="0"/>
            <a:ext cx="24377650" cy="13716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44">
            <a:extLst>
              <a:ext uri="{FF2B5EF4-FFF2-40B4-BE49-F238E27FC236}">
                <a16:creationId xmlns:a16="http://schemas.microsoft.com/office/drawing/2014/main" id="{2955AAD0-95E0-438B-B565-30E0FCEA48DA}"/>
              </a:ext>
            </a:extLst>
          </p:cNvPr>
          <p:cNvSpPr/>
          <p:nvPr/>
        </p:nvSpPr>
        <p:spPr>
          <a:xfrm>
            <a:off x="13865225" y="9829800"/>
            <a:ext cx="5829300" cy="1082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915" name="TextBox 34">
            <a:extLst>
              <a:ext uri="{FF2B5EF4-FFF2-40B4-BE49-F238E27FC236}">
                <a16:creationId xmlns:a16="http://schemas.microsoft.com/office/drawing/2014/main" id="{4408A96D-2A84-DFE4-CCFF-7BA76C00F3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65225" y="9883775"/>
            <a:ext cx="5829300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tx2"/>
                </a:solidFill>
                <a:latin typeface="Montserrat Black" panose="00000A00000000000000" pitchFamily="50" charset="0"/>
              </a:rPr>
              <a:t>INSERT TEXT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179C338-B0F5-4721-AE3A-A898BDF78845}"/>
              </a:ext>
            </a:extLst>
          </p:cNvPr>
          <p:cNvSpPr txBox="1"/>
          <p:nvPr/>
        </p:nvSpPr>
        <p:spPr>
          <a:xfrm>
            <a:off x="13725525" y="1663700"/>
            <a:ext cx="8305800" cy="11019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828434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100" dirty="0">
                <a:solidFill>
                  <a:schemeClr val="bg1"/>
                </a:solidFill>
                <a:latin typeface="Montserrat" panose="00000500000000000000" pitchFamily="50" charset="0"/>
              </a:rPr>
              <a:t>Slide Title</a:t>
            </a:r>
            <a:endParaRPr lang="ru-RU" sz="8000" b="1" kern="100" dirty="0">
              <a:solidFill>
                <a:schemeClr val="bg1"/>
              </a:solidFill>
              <a:latin typeface="Montserrat" panose="00000500000000000000" pitchFamily="50" charset="-52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4EB52AE-5176-4765-8B8F-C8BEB0F61AB2}"/>
              </a:ext>
            </a:extLst>
          </p:cNvPr>
          <p:cNvCxnSpPr>
            <a:cxnSpLocks/>
          </p:cNvCxnSpPr>
          <p:nvPr/>
        </p:nvCxnSpPr>
        <p:spPr>
          <a:xfrm>
            <a:off x="13877925" y="2806700"/>
            <a:ext cx="7543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18" name="TextBox 5">
            <a:extLst>
              <a:ext uri="{FF2B5EF4-FFF2-40B4-BE49-F238E27FC236}">
                <a16:creationId xmlns:a16="http://schemas.microsoft.com/office/drawing/2014/main" id="{1B2FEF7C-D13E-A554-CF87-C7EDDBCEBB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85031" y="3349943"/>
            <a:ext cx="7886700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Lorem ipsum dolor sit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amet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,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consectetur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adipiscing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blandit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sem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vitae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justo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lacinia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sedes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lacinia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ferentum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estus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roboto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borem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ipsum dolor sit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amet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estus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roboto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endParaRPr lang="en-US" altLang="ru-RU" sz="2500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38919" name="TextBox 5">
            <a:extLst>
              <a:ext uri="{FF2B5EF4-FFF2-40B4-BE49-F238E27FC236}">
                <a16:creationId xmlns:a16="http://schemas.microsoft.com/office/drawing/2014/main" id="{AE699DA4-2F98-BF7E-0BC1-220E8D0562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85031" y="6210460"/>
            <a:ext cx="8305800" cy="2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Lorem ipsum dolor sit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amet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,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consectetur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adipiscing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.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Suspendisse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blandit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sem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vitae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justo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lacinia,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sedes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lacinia</a:t>
            </a:r>
            <a:r>
              <a:rPr lang="ru-RU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estus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fermentum. Integer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euse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molestie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lacus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. 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5BD25DC5-0C43-EE33-9F5E-950AECE2799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4" r="21114"/>
          <a:stretch/>
        </p:blipFill>
        <p:spPr bwMode="auto">
          <a:xfrm>
            <a:off x="6381750" y="0"/>
            <a:ext cx="6138863" cy="6742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Placeholder 12" descr="A building with many windows&#10;&#10;Description automatically generated">
            <a:extLst>
              <a:ext uri="{FF2B5EF4-FFF2-40B4-BE49-F238E27FC236}">
                <a16:creationId xmlns:a16="http://schemas.microsoft.com/office/drawing/2014/main" id="{C4BEC5D5-2892-27C3-743A-756EC9FBF0E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0" r="14790"/>
          <a:stretch>
            <a:fillRect/>
          </a:stretch>
        </p:blipFill>
        <p:spPr bwMode="auto">
          <a:xfrm>
            <a:off x="6381750" y="7011988"/>
            <a:ext cx="6138863" cy="67421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Placeholder 10" descr="A building with flags in front of it&#10;&#10;Description automatically generated">
            <a:extLst>
              <a:ext uri="{FF2B5EF4-FFF2-40B4-BE49-F238E27FC236}">
                <a16:creationId xmlns:a16="http://schemas.microsoft.com/office/drawing/2014/main" id="{51B940F8-28C3-E0C6-E196-D03F0927F25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6" r="15846"/>
          <a:stretch>
            <a:fillRect/>
          </a:stretch>
        </p:blipFill>
        <p:spPr bwMode="auto">
          <a:xfrm>
            <a:off x="-19050" y="7011988"/>
            <a:ext cx="6140450" cy="67421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Placeholder 6" descr="A low angle view of a building&#10;&#10;Description automatically generated">
            <a:extLst>
              <a:ext uri="{FF2B5EF4-FFF2-40B4-BE49-F238E27FC236}">
                <a16:creationId xmlns:a16="http://schemas.microsoft.com/office/drawing/2014/main" id="{C484C65A-D6A9-72A3-9D3F-022458993DA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7" r="24427"/>
          <a:stretch>
            <a:fillRect/>
          </a:stretch>
        </p:blipFill>
        <p:spPr bwMode="auto">
          <a:xfrm>
            <a:off x="-19050" y="0"/>
            <a:ext cx="6140450" cy="6742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44">
            <a:extLst>
              <a:ext uri="{FF2B5EF4-FFF2-40B4-BE49-F238E27FC236}">
                <a16:creationId xmlns:a16="http://schemas.microsoft.com/office/drawing/2014/main" id="{9225B9E1-1F93-FCC7-D2DB-46839B2D38CB}"/>
              </a:ext>
            </a:extLst>
          </p:cNvPr>
          <p:cNvSpPr/>
          <p:nvPr/>
        </p:nvSpPr>
        <p:spPr>
          <a:xfrm>
            <a:off x="-19050" y="12674917"/>
            <a:ext cx="24396699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Box 34">
            <a:extLst>
              <a:ext uri="{FF2B5EF4-FFF2-40B4-BE49-F238E27FC236}">
                <a16:creationId xmlns:a16="http://schemas.microsoft.com/office/drawing/2014/main" id="{FAA5FB31-0143-2C21-15E8-5E301BE6566B}"/>
              </a:ext>
            </a:extLst>
          </p:cNvPr>
          <p:cNvSpPr txBox="1"/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5" name="Picture 4" descr="A silver and blue logo&#10;&#10;Description automatically generated">
            <a:extLst>
              <a:ext uri="{FF2B5EF4-FFF2-40B4-BE49-F238E27FC236}">
                <a16:creationId xmlns:a16="http://schemas.microsoft.com/office/drawing/2014/main" id="{65E4E809-664D-2EE5-B783-DE9024450E9A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Box 5">
            <a:extLst>
              <a:ext uri="{FF2B5EF4-FFF2-40B4-BE49-F238E27FC236}">
                <a16:creationId xmlns:a16="http://schemas.microsoft.com/office/drawing/2014/main" id="{782F0A69-1205-0BEE-9AAC-AE7BDEDCF6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3048000"/>
            <a:ext cx="65500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tx2"/>
                </a:solidFill>
                <a:latin typeface="Montserrat ExtraBold" panose="00000900000000000000" pitchFamily="50" charset="0"/>
              </a:rPr>
              <a:t>PUT YOUR TITLE HERE</a:t>
            </a:r>
          </a:p>
          <a:p>
            <a:pPr eaLnBrk="1" hangingPunct="1">
              <a:lnSpc>
                <a:spcPct val="150000"/>
              </a:lnSpc>
            </a:pPr>
            <a:endParaRPr lang="en-US" altLang="en-US" sz="1000">
              <a:solidFill>
                <a:schemeClr val="tx2"/>
              </a:solidFill>
              <a:latin typeface="Open Sans" panose="020B0606030504020204" pitchFamily="34" charset="0"/>
            </a:endParaRPr>
          </a:p>
          <a:p>
            <a:pPr eaLnBrk="1" hangingPunct="1"/>
            <a:r>
              <a:rPr lang="en-US" altLang="en-US" sz="2800">
                <a:solidFill>
                  <a:schemeClr val="tx2"/>
                </a:solidFill>
                <a:latin typeface="Open Sans" panose="020B0606030504020204" pitchFamily="34" charset="0"/>
              </a:rPr>
              <a:t>Sonsectetur adipiscing elit varius orci sollicitudin, non sollicitudin velit</a:t>
            </a:r>
            <a:endParaRPr lang="en-US" altLang="ru-RU" sz="250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3361DB-48BE-4AB5-846E-45B25EC7E01D}"/>
              </a:ext>
            </a:extLst>
          </p:cNvPr>
          <p:cNvSpPr txBox="1"/>
          <p:nvPr/>
        </p:nvSpPr>
        <p:spPr>
          <a:xfrm>
            <a:off x="1063625" y="1371600"/>
            <a:ext cx="8305800" cy="11019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828434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100" dirty="0">
                <a:solidFill>
                  <a:schemeClr val="tx2"/>
                </a:solidFill>
                <a:latin typeface="Montserrat" panose="00000500000000000000" pitchFamily="50" charset="0"/>
              </a:rPr>
              <a:t>Slide Title</a:t>
            </a:r>
            <a:endParaRPr lang="ru-RU" sz="8000" b="1" kern="100" dirty="0">
              <a:solidFill>
                <a:schemeClr val="accent1"/>
              </a:solidFill>
              <a:latin typeface="Montserrat" panose="00000500000000000000" pitchFamily="50" charset="-52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8FECD99-6704-4D66-9CA6-7DE2CACB4CEF}"/>
              </a:ext>
            </a:extLst>
          </p:cNvPr>
          <p:cNvCxnSpPr>
            <a:cxnSpLocks/>
          </p:cNvCxnSpPr>
          <p:nvPr/>
        </p:nvCxnSpPr>
        <p:spPr>
          <a:xfrm>
            <a:off x="1216025" y="2514600"/>
            <a:ext cx="7543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5" name="TextBox 5">
            <a:extLst>
              <a:ext uri="{FF2B5EF4-FFF2-40B4-BE49-F238E27FC236}">
                <a16:creationId xmlns:a16="http://schemas.microsoft.com/office/drawing/2014/main" id="{DB045032-34E9-148E-1101-FF825DA283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5876925"/>
            <a:ext cx="65500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tx2"/>
                </a:solidFill>
                <a:latin typeface="Montserrat ExtraBold" panose="00000900000000000000" pitchFamily="50" charset="0"/>
              </a:rPr>
              <a:t>PUT YOUR TITLE HERE</a:t>
            </a:r>
          </a:p>
          <a:p>
            <a:pPr eaLnBrk="1" hangingPunct="1">
              <a:lnSpc>
                <a:spcPct val="150000"/>
              </a:lnSpc>
            </a:pPr>
            <a:endParaRPr lang="en-US" altLang="en-US" sz="1000">
              <a:solidFill>
                <a:schemeClr val="tx2"/>
              </a:solidFill>
              <a:latin typeface="Open Sans" panose="020B0606030504020204" pitchFamily="34" charset="0"/>
            </a:endParaRPr>
          </a:p>
          <a:p>
            <a:pPr eaLnBrk="1" hangingPunct="1"/>
            <a:r>
              <a:rPr lang="en-US" altLang="en-US" sz="2800">
                <a:solidFill>
                  <a:schemeClr val="tx2"/>
                </a:solidFill>
                <a:latin typeface="Open Sans" panose="020B0606030504020204" pitchFamily="34" charset="0"/>
              </a:rPr>
              <a:t>Sonsectetur adipiscing elit varius orci sollicitudin, non sollicitudin velit</a:t>
            </a:r>
            <a:endParaRPr lang="en-US" altLang="ru-RU" sz="250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27657" name="TextBox 5">
            <a:extLst>
              <a:ext uri="{FF2B5EF4-FFF2-40B4-BE49-F238E27FC236}">
                <a16:creationId xmlns:a16="http://schemas.microsoft.com/office/drawing/2014/main" id="{D7002D7B-AF3A-083C-E747-2C611DD7F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8534400"/>
            <a:ext cx="65500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tx2"/>
                </a:solidFill>
                <a:latin typeface="Montserrat ExtraBold" panose="00000900000000000000" pitchFamily="50" charset="0"/>
              </a:rPr>
              <a:t>PUT YOUR TITLE HERE</a:t>
            </a:r>
          </a:p>
          <a:p>
            <a:pPr eaLnBrk="1" hangingPunct="1">
              <a:lnSpc>
                <a:spcPct val="150000"/>
              </a:lnSpc>
            </a:pPr>
            <a:endParaRPr lang="en-US" altLang="en-US" sz="1000">
              <a:solidFill>
                <a:schemeClr val="tx2"/>
              </a:solidFill>
              <a:latin typeface="Open Sans" panose="020B0606030504020204" pitchFamily="34" charset="0"/>
            </a:endParaRPr>
          </a:p>
          <a:p>
            <a:pPr eaLnBrk="1" hangingPunct="1"/>
            <a:r>
              <a:rPr lang="en-US" altLang="en-US" sz="2800">
                <a:solidFill>
                  <a:schemeClr val="tx2"/>
                </a:solidFill>
                <a:latin typeface="Open Sans" panose="020B0606030504020204" pitchFamily="34" charset="0"/>
              </a:rPr>
              <a:t>Sonsectetur adipiscing elit varius orci sollicitudin, non sollicitudin velit</a:t>
            </a:r>
            <a:endParaRPr lang="en-US" altLang="ru-RU" sz="250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pic>
        <p:nvPicPr>
          <p:cNvPr id="8" name="Picture Placeholder 7" descr="A statue of a person holding a torch on top of a sphere&#10;&#10;Description automatically generated">
            <a:extLst>
              <a:ext uri="{FF2B5EF4-FFF2-40B4-BE49-F238E27FC236}">
                <a16:creationId xmlns:a16="http://schemas.microsoft.com/office/drawing/2014/main" id="{F326EA78-2F10-9357-3A5E-1F09B79C78E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 bwMode="auto">
          <a:xfrm>
            <a:off x="12539663" y="2176463"/>
            <a:ext cx="9329737" cy="93297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Прямоугольник 44">
            <a:extLst>
              <a:ext uri="{FF2B5EF4-FFF2-40B4-BE49-F238E27FC236}">
                <a16:creationId xmlns:a16="http://schemas.microsoft.com/office/drawing/2014/main" id="{41ABE74D-6391-E6E4-7403-011C37CC5D9E}"/>
              </a:ext>
            </a:extLst>
          </p:cNvPr>
          <p:cNvSpPr/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Box 34">
            <a:extLst>
              <a:ext uri="{FF2B5EF4-FFF2-40B4-BE49-F238E27FC236}">
                <a16:creationId xmlns:a16="http://schemas.microsoft.com/office/drawing/2014/main" id="{6A7D9C20-D183-F082-1556-6A1EA4E4A637}"/>
              </a:ext>
            </a:extLst>
          </p:cNvPr>
          <p:cNvSpPr txBox="1"/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4" name="Picture 3" descr="A silver and blue logo&#10;&#10;Description automatically generated">
            <a:extLst>
              <a:ext uri="{FF2B5EF4-FFF2-40B4-BE49-F238E27FC236}">
                <a16:creationId xmlns:a16="http://schemas.microsoft.com/office/drawing/2014/main" id="{232E6C3F-8B0E-0B66-C261-6C226B17D90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  <p:pic>
        <p:nvPicPr>
          <p:cNvPr id="9" name="Graphic 8" descr="Chat bubble with solid fill">
            <a:extLst>
              <a:ext uri="{FF2B5EF4-FFF2-40B4-BE49-F238E27FC236}">
                <a16:creationId xmlns:a16="http://schemas.microsoft.com/office/drawing/2014/main" id="{365F7BBC-6E68-B834-7F92-AD4CE14948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70743" y="2788445"/>
            <a:ext cx="2371489" cy="2371489"/>
          </a:xfrm>
          <a:prstGeom prst="rect">
            <a:avLst/>
          </a:prstGeom>
        </p:spPr>
      </p:pic>
      <p:pic>
        <p:nvPicPr>
          <p:cNvPr id="10" name="Graphic 9" descr="Chat bubble with solid fill">
            <a:extLst>
              <a:ext uri="{FF2B5EF4-FFF2-40B4-BE49-F238E27FC236}">
                <a16:creationId xmlns:a16="http://schemas.microsoft.com/office/drawing/2014/main" id="{C0CDBA09-D9A9-BAA7-D349-5CEF7DBC4F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70743" y="5572242"/>
            <a:ext cx="2371489" cy="2371489"/>
          </a:xfrm>
          <a:prstGeom prst="rect">
            <a:avLst/>
          </a:prstGeom>
        </p:spPr>
      </p:pic>
      <p:pic>
        <p:nvPicPr>
          <p:cNvPr id="11" name="Graphic 10" descr="Chat bubble with solid fill">
            <a:extLst>
              <a:ext uri="{FF2B5EF4-FFF2-40B4-BE49-F238E27FC236}">
                <a16:creationId xmlns:a16="http://schemas.microsoft.com/office/drawing/2014/main" id="{04A48DA9-5053-9EEE-1AFF-89BFF1ACE7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70742" y="8353094"/>
            <a:ext cx="2371489" cy="2371489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A bridge with a road and water&#10;&#10;Description automatically generated">
            <a:extLst>
              <a:ext uri="{FF2B5EF4-FFF2-40B4-BE49-F238E27FC236}">
                <a16:creationId xmlns:a16="http://schemas.microsoft.com/office/drawing/2014/main" id="{4330909C-7F4D-B3CD-F45E-716D2312659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36" r="25036"/>
          <a:stretch>
            <a:fillRect/>
          </a:stretch>
        </p:blipFill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70D5F94-17B8-4432-84F6-D0D26191F7C1}"/>
              </a:ext>
            </a:extLst>
          </p:cNvPr>
          <p:cNvSpPr/>
          <p:nvPr/>
        </p:nvSpPr>
        <p:spPr>
          <a:xfrm>
            <a:off x="9217025" y="2819400"/>
            <a:ext cx="13106400" cy="8762999"/>
          </a:xfrm>
          <a:prstGeom prst="rect">
            <a:avLst/>
          </a:prstGeom>
          <a:solidFill>
            <a:srgbClr val="2F628C"/>
          </a:soli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508EAF-CE26-4B66-8B51-0ADA01414BA8}"/>
              </a:ext>
            </a:extLst>
          </p:cNvPr>
          <p:cNvSpPr/>
          <p:nvPr/>
        </p:nvSpPr>
        <p:spPr>
          <a:xfrm>
            <a:off x="9217025" y="2819400"/>
            <a:ext cx="2971800" cy="8762999"/>
          </a:xfrm>
          <a:prstGeom prst="rect">
            <a:avLst/>
          </a:prstGeom>
          <a:solidFill>
            <a:schemeClr val="accent1"/>
          </a:soli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085" name="TextBox 34">
            <a:extLst>
              <a:ext uri="{FF2B5EF4-FFF2-40B4-BE49-F238E27FC236}">
                <a16:creationId xmlns:a16="http://schemas.microsoft.com/office/drawing/2014/main" id="{0A474183-E1D4-3DE6-06FC-DE2DE0A72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81263" y="3654425"/>
            <a:ext cx="6456362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LOREM IPSUM DOLOR SITER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AMET CONSEC UDIPISCIN SUSPEN NDISE BITAE JUSTO LACINIAC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3FE705-7993-416C-BAE3-130326A3F011}"/>
              </a:ext>
            </a:extLst>
          </p:cNvPr>
          <p:cNvSpPr txBox="1"/>
          <p:nvPr/>
        </p:nvSpPr>
        <p:spPr>
          <a:xfrm>
            <a:off x="13179425" y="4222750"/>
            <a:ext cx="1492250" cy="1084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828434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100">
                <a:solidFill>
                  <a:schemeClr val="bg1"/>
                </a:solidFill>
                <a:latin typeface="Antonio" panose="02000503000000000000" pitchFamily="2" charset="0"/>
              </a:rPr>
              <a:t>01.</a:t>
            </a:r>
            <a:endParaRPr lang="ru-RU" sz="8000" b="1" kern="100">
              <a:solidFill>
                <a:schemeClr val="bg1"/>
              </a:solidFill>
              <a:latin typeface="Montserrat" panose="00000500000000000000" pitchFamily="50" charset="-52"/>
            </a:endParaRPr>
          </a:p>
        </p:txBody>
      </p:sp>
      <p:sp>
        <p:nvSpPr>
          <p:cNvPr id="46087" name="TextBox 34">
            <a:extLst>
              <a:ext uri="{FF2B5EF4-FFF2-40B4-BE49-F238E27FC236}">
                <a16:creationId xmlns:a16="http://schemas.microsoft.com/office/drawing/2014/main" id="{8306A445-3B28-2880-3D57-6F3AC2AD6A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81263" y="6094412"/>
            <a:ext cx="6456362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LOREM IPSUM DOLOR SITER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AMET CONSEC UDIPISCIN SUSPEN NDISE BITAE JUSTO LACINIAC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EBC4A6-1F8F-4ACC-9D5F-2F92DB0F9E39}"/>
              </a:ext>
            </a:extLst>
          </p:cNvPr>
          <p:cNvSpPr txBox="1"/>
          <p:nvPr/>
        </p:nvSpPr>
        <p:spPr>
          <a:xfrm>
            <a:off x="13179425" y="6664325"/>
            <a:ext cx="1492250" cy="1082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828434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100">
                <a:solidFill>
                  <a:schemeClr val="bg1"/>
                </a:solidFill>
                <a:latin typeface="Antonio" panose="02000503000000000000" pitchFamily="2" charset="0"/>
              </a:rPr>
              <a:t>02.</a:t>
            </a:r>
            <a:endParaRPr lang="ru-RU" sz="8000" b="1" kern="100">
              <a:solidFill>
                <a:schemeClr val="bg1"/>
              </a:solidFill>
              <a:latin typeface="Montserrat" panose="00000500000000000000" pitchFamily="50" charset="-52"/>
            </a:endParaRPr>
          </a:p>
        </p:txBody>
      </p:sp>
      <p:sp>
        <p:nvSpPr>
          <p:cNvPr id="46089" name="TextBox 34">
            <a:extLst>
              <a:ext uri="{FF2B5EF4-FFF2-40B4-BE49-F238E27FC236}">
                <a16:creationId xmlns:a16="http://schemas.microsoft.com/office/drawing/2014/main" id="{B597837D-88AE-4735-7028-E119D05A07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81263" y="8532812"/>
            <a:ext cx="6456362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bg1"/>
                </a:solidFill>
                <a:latin typeface="Montserrat SemiBold" panose="00000700000000000000" pitchFamily="50" charset="0"/>
              </a:rPr>
              <a:t>LOREM IPSUM DOLOR SITER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bg1"/>
                </a:solidFill>
                <a:latin typeface="Montserrat SemiBold" panose="00000700000000000000" pitchFamily="50" charset="0"/>
              </a:rPr>
              <a:t>AMET CONSEC UDIPISCIN SUSPEN NDISE BITAE JUSTO LACINIAC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89E4085-0453-47DE-8668-ED8EB607370D}"/>
              </a:ext>
            </a:extLst>
          </p:cNvPr>
          <p:cNvSpPr txBox="1"/>
          <p:nvPr/>
        </p:nvSpPr>
        <p:spPr>
          <a:xfrm>
            <a:off x="13179425" y="9102725"/>
            <a:ext cx="1492250" cy="1082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828434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100" dirty="0">
                <a:solidFill>
                  <a:schemeClr val="bg1"/>
                </a:solidFill>
                <a:latin typeface="Antonio" panose="02000503000000000000" pitchFamily="2" charset="0"/>
              </a:rPr>
              <a:t>03.</a:t>
            </a:r>
            <a:endParaRPr lang="ru-RU" sz="8000" b="1" kern="100" dirty="0">
              <a:solidFill>
                <a:schemeClr val="bg1"/>
              </a:solidFill>
              <a:latin typeface="Montserrat" panose="00000500000000000000" pitchFamily="50" charset="-52"/>
            </a:endParaRPr>
          </a:p>
        </p:txBody>
      </p:sp>
      <p:sp>
        <p:nvSpPr>
          <p:cNvPr id="4" name="Прямоугольник 44">
            <a:extLst>
              <a:ext uri="{FF2B5EF4-FFF2-40B4-BE49-F238E27FC236}">
                <a16:creationId xmlns:a16="http://schemas.microsoft.com/office/drawing/2014/main" id="{232354CC-7FEF-95F3-523A-F81A0C060EDB}"/>
              </a:ext>
            </a:extLst>
          </p:cNvPr>
          <p:cNvSpPr/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extBox 34">
            <a:extLst>
              <a:ext uri="{FF2B5EF4-FFF2-40B4-BE49-F238E27FC236}">
                <a16:creationId xmlns:a16="http://schemas.microsoft.com/office/drawing/2014/main" id="{06FDCDB8-9F66-FC51-C77A-255C60EEEB93}"/>
              </a:ext>
            </a:extLst>
          </p:cNvPr>
          <p:cNvSpPr txBox="1"/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8" name="Picture 7" descr="A silver and blue logo&#10;&#10;Description automatically generated">
            <a:extLst>
              <a:ext uri="{FF2B5EF4-FFF2-40B4-BE49-F238E27FC236}">
                <a16:creationId xmlns:a16="http://schemas.microsoft.com/office/drawing/2014/main" id="{51823357-2151-280F-9FCD-51F50B9B1A8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1B2DC86-7E53-AE5F-1A6C-276C015DB366}"/>
              </a:ext>
            </a:extLst>
          </p:cNvPr>
          <p:cNvSpPr txBox="1"/>
          <p:nvPr/>
        </p:nvSpPr>
        <p:spPr bwMode="auto">
          <a:xfrm>
            <a:off x="13100050" y="1174411"/>
            <a:ext cx="8305800" cy="11019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828434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100" dirty="0">
                <a:solidFill>
                  <a:schemeClr val="tx2"/>
                </a:solidFill>
                <a:latin typeface="Montserrat" panose="00000500000000000000" pitchFamily="50" charset="0"/>
              </a:rPr>
              <a:t>Slide Title</a:t>
            </a:r>
            <a:endParaRPr lang="ru-RU" sz="8000" b="1" kern="100" dirty="0">
              <a:solidFill>
                <a:schemeClr val="accent1"/>
              </a:solidFill>
              <a:latin typeface="Montserrat" panose="00000500000000000000" pitchFamily="50" charset="-52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6BF19C1-3CC7-2295-08A7-E1168162D4D5}"/>
              </a:ext>
            </a:extLst>
          </p:cNvPr>
          <p:cNvCxnSpPr>
            <a:cxnSpLocks/>
          </p:cNvCxnSpPr>
          <p:nvPr/>
        </p:nvCxnSpPr>
        <p:spPr bwMode="auto">
          <a:xfrm>
            <a:off x="13252450" y="2317411"/>
            <a:ext cx="7543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1000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3">
            <a:extLst>
              <a:ext uri="{FF2B5EF4-FFF2-40B4-BE49-F238E27FC236}">
                <a16:creationId xmlns:a16="http://schemas.microsoft.com/office/drawing/2014/main" id="{5E7B71BA-D424-244E-FFD5-9B744D31F865}"/>
              </a:ext>
            </a:extLst>
          </p:cNvPr>
          <p:cNvGrpSpPr>
            <a:grpSpLocks/>
          </p:cNvGrpSpPr>
          <p:nvPr/>
        </p:nvGrpSpPr>
        <p:grpSpPr bwMode="auto">
          <a:xfrm>
            <a:off x="1700213" y="4038600"/>
            <a:ext cx="6067425" cy="7924800"/>
            <a:chOff x="1700262" y="3581400"/>
            <a:chExt cx="6067544" cy="7924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08F751B-F237-4934-AF7B-017F97E04F12}"/>
                </a:ext>
              </a:extLst>
            </p:cNvPr>
            <p:cNvSpPr/>
            <p:nvPr/>
          </p:nvSpPr>
          <p:spPr>
            <a:xfrm>
              <a:off x="1700262" y="3581400"/>
              <a:ext cx="6067544" cy="7924800"/>
            </a:xfrm>
            <a:prstGeom prst="rect">
              <a:avLst/>
            </a:prstGeom>
            <a:noFill/>
            <a:ln w="50800">
              <a:solidFill>
                <a:srgbClr val="2F62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3810" name="TextBox 8">
              <a:extLst>
                <a:ext uri="{FF2B5EF4-FFF2-40B4-BE49-F238E27FC236}">
                  <a16:creationId xmlns:a16="http://schemas.microsoft.com/office/drawing/2014/main" id="{7129B118-3566-704B-06DC-FDDD38E4A6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0264" y="7162800"/>
              <a:ext cx="6067542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algn="ctr" eaLnBrk="1" hangingPunct="1"/>
              <a:r>
                <a:rPr lang="en-US" altLang="en-US" sz="10000" b="1" dirty="0">
                  <a:solidFill>
                    <a:schemeClr val="tx2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TEXT</a:t>
              </a:r>
              <a:endParaRPr lang="ru-RU" altLang="en-US" sz="10000" b="1" dirty="0">
                <a:solidFill>
                  <a:schemeClr val="tx2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C22D47C-370E-448F-919D-01B2A2B56EF6}"/>
                </a:ext>
              </a:extLst>
            </p:cNvPr>
            <p:cNvSpPr txBox="1"/>
            <p:nvPr/>
          </p:nvSpPr>
          <p:spPr>
            <a:xfrm>
              <a:off x="1700262" y="4562475"/>
              <a:ext cx="6067544" cy="7233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000" b="1" kern="100" dirty="0">
                  <a:solidFill>
                    <a:schemeClr val="tx2"/>
                  </a:solidFill>
                  <a:latin typeface="Antonio" panose="02000503000000000000" pitchFamily="2" charset="0"/>
                </a:rPr>
                <a:t>TEXT</a:t>
              </a:r>
              <a:endParaRPr lang="ru-RU" sz="5000" b="1" kern="1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sp>
          <p:nvSpPr>
            <p:cNvPr id="33812" name="Rectangle 19">
              <a:extLst>
                <a:ext uri="{FF2B5EF4-FFF2-40B4-BE49-F238E27FC236}">
                  <a16:creationId xmlns:a16="http://schemas.microsoft.com/office/drawing/2014/main" id="{DD4F682D-1803-2AB5-01CB-5B50003918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0265" y="5452149"/>
              <a:ext cx="606754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algn="ctr" eaLnBrk="1" hangingPunct="1"/>
              <a:r>
                <a:rPr lang="en-US" altLang="en-US" sz="2800">
                  <a:solidFill>
                    <a:srgbClr val="000000"/>
                  </a:solidFill>
                  <a:latin typeface="Open Sans" panose="020B0606030504020204" pitchFamily="34" charset="0"/>
                </a:rPr>
                <a:t>Sonsectetur adipiscig elit var</a:t>
              </a:r>
            </a:p>
            <a:p>
              <a:pPr algn="ctr" eaLnBrk="1" hangingPunct="1"/>
              <a:r>
                <a:rPr lang="en-US" altLang="en-US" sz="2800">
                  <a:solidFill>
                    <a:srgbClr val="000000"/>
                  </a:solidFill>
                  <a:latin typeface="Open Sans" panose="020B0606030504020204" pitchFamily="34" charset="0"/>
                </a:rPr>
                <a:t>orci tellus eollicitudin</a:t>
              </a:r>
              <a:endParaRPr lang="ru-RU" altLang="en-US"/>
            </a:p>
          </p:txBody>
        </p:sp>
        <p:sp>
          <p:nvSpPr>
            <p:cNvPr id="33813" name="Rectangle 22">
              <a:extLst>
                <a:ext uri="{FF2B5EF4-FFF2-40B4-BE49-F238E27FC236}">
                  <a16:creationId xmlns:a16="http://schemas.microsoft.com/office/drawing/2014/main" id="{AACA359C-D142-EACA-FF06-6583B2CFD7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5029" y="9582133"/>
              <a:ext cx="4418012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algn="ctr" eaLnBrk="1" hangingPunct="1"/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Sonsectetur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adipiscig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elit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sollicitudin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velit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fringilla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bonsectet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adipisc</a:t>
              </a:r>
              <a:endParaRPr lang="ru-RU" altLang="en-US" dirty="0"/>
            </a:p>
          </p:txBody>
        </p:sp>
      </p:grpSp>
      <p:grpSp>
        <p:nvGrpSpPr>
          <p:cNvPr id="33795" name="Group 24">
            <a:extLst>
              <a:ext uri="{FF2B5EF4-FFF2-40B4-BE49-F238E27FC236}">
                <a16:creationId xmlns:a16="http://schemas.microsoft.com/office/drawing/2014/main" id="{695A16A9-4F92-23DA-CAF9-824C0E30D6A1}"/>
              </a:ext>
            </a:extLst>
          </p:cNvPr>
          <p:cNvGrpSpPr>
            <a:grpSpLocks/>
          </p:cNvGrpSpPr>
          <p:nvPr/>
        </p:nvGrpSpPr>
        <p:grpSpPr bwMode="auto">
          <a:xfrm>
            <a:off x="9155113" y="4038600"/>
            <a:ext cx="6067425" cy="7924800"/>
            <a:chOff x="1700262" y="3581400"/>
            <a:chExt cx="6067544" cy="792480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05AFED2-355E-46E2-8732-7DA20B678FFB}"/>
                </a:ext>
              </a:extLst>
            </p:cNvPr>
            <p:cNvSpPr/>
            <p:nvPr/>
          </p:nvSpPr>
          <p:spPr>
            <a:xfrm>
              <a:off x="1700262" y="3581400"/>
              <a:ext cx="6067544" cy="7924800"/>
            </a:xfrm>
            <a:prstGeom prst="rect">
              <a:avLst/>
            </a:prstGeom>
            <a:noFill/>
            <a:ln w="50800">
              <a:solidFill>
                <a:srgbClr val="2F62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3805" name="TextBox 26">
              <a:extLst>
                <a:ext uri="{FF2B5EF4-FFF2-40B4-BE49-F238E27FC236}">
                  <a16:creationId xmlns:a16="http://schemas.microsoft.com/office/drawing/2014/main" id="{BDE531F3-6F96-419D-29C6-3A40DDCD8C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0264" y="7162800"/>
              <a:ext cx="6067542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algn="ctr" eaLnBrk="1" hangingPunct="1"/>
              <a:r>
                <a:rPr lang="en-US" altLang="en-US" sz="10000" b="1" dirty="0">
                  <a:solidFill>
                    <a:schemeClr val="tx2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TEXT</a:t>
              </a:r>
              <a:endParaRPr lang="ru-RU" altLang="en-US" sz="10000" b="1" dirty="0">
                <a:solidFill>
                  <a:schemeClr val="tx2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F355838-1E0B-43E4-9D59-4A25C649F6F6}"/>
                </a:ext>
              </a:extLst>
            </p:cNvPr>
            <p:cNvSpPr txBox="1"/>
            <p:nvPr/>
          </p:nvSpPr>
          <p:spPr>
            <a:xfrm>
              <a:off x="1700262" y="4562475"/>
              <a:ext cx="6067544" cy="7233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000" b="1" kern="100" dirty="0">
                  <a:solidFill>
                    <a:schemeClr val="tx2"/>
                  </a:solidFill>
                  <a:latin typeface="Antonio" panose="02000503000000000000" pitchFamily="2" charset="0"/>
                </a:rPr>
                <a:t>TEXT</a:t>
              </a:r>
              <a:endParaRPr lang="ru-RU" sz="5000" b="1" kern="1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sp>
          <p:nvSpPr>
            <p:cNvPr id="33807" name="Rectangle 28">
              <a:extLst>
                <a:ext uri="{FF2B5EF4-FFF2-40B4-BE49-F238E27FC236}">
                  <a16:creationId xmlns:a16="http://schemas.microsoft.com/office/drawing/2014/main" id="{8F00C3CA-0680-F275-B776-E402B9E858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0265" y="5452149"/>
              <a:ext cx="606754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algn="ctr" eaLnBrk="1" hangingPunct="1"/>
              <a:r>
                <a:rPr lang="en-US" altLang="en-US" sz="2800">
                  <a:solidFill>
                    <a:srgbClr val="000000"/>
                  </a:solidFill>
                  <a:latin typeface="Open Sans" panose="020B0606030504020204" pitchFamily="34" charset="0"/>
                </a:rPr>
                <a:t>Sonsectetur adipiscig elit var</a:t>
              </a:r>
            </a:p>
            <a:p>
              <a:pPr algn="ctr" eaLnBrk="1" hangingPunct="1"/>
              <a:r>
                <a:rPr lang="en-US" altLang="en-US" sz="2800">
                  <a:solidFill>
                    <a:srgbClr val="000000"/>
                  </a:solidFill>
                  <a:latin typeface="Open Sans" panose="020B0606030504020204" pitchFamily="34" charset="0"/>
                </a:rPr>
                <a:t>orci tellus eollicitudin</a:t>
              </a:r>
              <a:endParaRPr lang="ru-RU" altLang="en-US"/>
            </a:p>
          </p:txBody>
        </p:sp>
        <p:sp>
          <p:nvSpPr>
            <p:cNvPr id="33808" name="Rectangle 29">
              <a:extLst>
                <a:ext uri="{FF2B5EF4-FFF2-40B4-BE49-F238E27FC236}">
                  <a16:creationId xmlns:a16="http://schemas.microsoft.com/office/drawing/2014/main" id="{860CBF02-60BB-C1DB-B341-4685E2175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5029" y="9582133"/>
              <a:ext cx="4418012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algn="ctr" eaLnBrk="1" hangingPunct="1"/>
              <a:r>
                <a:rPr lang="en-US" altLang="en-US" sz="2800">
                  <a:solidFill>
                    <a:srgbClr val="000000"/>
                  </a:solidFill>
                  <a:latin typeface="Open Sans" panose="020B0606030504020204" pitchFamily="34" charset="0"/>
                </a:rPr>
                <a:t>Sonsectetur adipiscig elit sollicitudin velit fringilla bonsectet adipisc</a:t>
              </a:r>
              <a:endParaRPr lang="ru-RU" altLang="en-US"/>
            </a:p>
          </p:txBody>
        </p:sp>
      </p:grpSp>
      <p:grpSp>
        <p:nvGrpSpPr>
          <p:cNvPr id="33796" name="Group 30">
            <a:extLst>
              <a:ext uri="{FF2B5EF4-FFF2-40B4-BE49-F238E27FC236}">
                <a16:creationId xmlns:a16="http://schemas.microsoft.com/office/drawing/2014/main" id="{BE8905E4-DF84-6C9F-444D-77F36E610AA7}"/>
              </a:ext>
            </a:extLst>
          </p:cNvPr>
          <p:cNvGrpSpPr>
            <a:grpSpLocks/>
          </p:cNvGrpSpPr>
          <p:nvPr/>
        </p:nvGrpSpPr>
        <p:grpSpPr bwMode="auto">
          <a:xfrm>
            <a:off x="16610013" y="4038600"/>
            <a:ext cx="6067425" cy="7924800"/>
            <a:chOff x="1700262" y="3581400"/>
            <a:chExt cx="6067544" cy="792480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8F8FB82-7F26-4E16-9124-E4C8F782C1CE}"/>
                </a:ext>
              </a:extLst>
            </p:cNvPr>
            <p:cNvSpPr/>
            <p:nvPr/>
          </p:nvSpPr>
          <p:spPr>
            <a:xfrm>
              <a:off x="1700262" y="3581400"/>
              <a:ext cx="6067544" cy="7924800"/>
            </a:xfrm>
            <a:prstGeom prst="rect">
              <a:avLst/>
            </a:prstGeom>
            <a:noFill/>
            <a:ln w="50800">
              <a:solidFill>
                <a:srgbClr val="2F62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3800" name="TextBox 32">
              <a:extLst>
                <a:ext uri="{FF2B5EF4-FFF2-40B4-BE49-F238E27FC236}">
                  <a16:creationId xmlns:a16="http://schemas.microsoft.com/office/drawing/2014/main" id="{6A4DD914-A2E0-37B1-6A17-E72231BE24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0264" y="7162800"/>
              <a:ext cx="6067542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algn="ctr" eaLnBrk="1" hangingPunct="1"/>
              <a:r>
                <a:rPr lang="en-US" altLang="en-US" sz="10000" b="1" dirty="0">
                  <a:solidFill>
                    <a:schemeClr val="tx2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TEXT</a:t>
              </a:r>
              <a:endParaRPr lang="ru-RU" altLang="en-US" sz="10000" b="1" dirty="0">
                <a:solidFill>
                  <a:schemeClr val="tx2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17B0372-CBED-4244-8160-7E2FBBBD87BD}"/>
                </a:ext>
              </a:extLst>
            </p:cNvPr>
            <p:cNvSpPr txBox="1"/>
            <p:nvPr/>
          </p:nvSpPr>
          <p:spPr>
            <a:xfrm>
              <a:off x="1700262" y="4562475"/>
              <a:ext cx="6067544" cy="7233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000" b="1" kern="100" dirty="0">
                  <a:solidFill>
                    <a:schemeClr val="tx2"/>
                  </a:solidFill>
                  <a:latin typeface="Antonio" panose="02000503000000000000" pitchFamily="2" charset="0"/>
                </a:rPr>
                <a:t>TEXT</a:t>
              </a:r>
              <a:endParaRPr lang="ru-RU" sz="5000" b="1" kern="1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sp>
          <p:nvSpPr>
            <p:cNvPr id="33802" name="Rectangle 34">
              <a:extLst>
                <a:ext uri="{FF2B5EF4-FFF2-40B4-BE49-F238E27FC236}">
                  <a16:creationId xmlns:a16="http://schemas.microsoft.com/office/drawing/2014/main" id="{8E7BA261-0FF2-291F-F3DE-D569755D93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0265" y="5452149"/>
              <a:ext cx="606754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algn="ctr" eaLnBrk="1" hangingPunct="1"/>
              <a:r>
                <a:rPr lang="en-US" altLang="en-US" sz="2800">
                  <a:solidFill>
                    <a:srgbClr val="000000"/>
                  </a:solidFill>
                  <a:latin typeface="Open Sans" panose="020B0606030504020204" pitchFamily="34" charset="0"/>
                </a:rPr>
                <a:t>Sonsectetur adipiscig elit var</a:t>
              </a:r>
            </a:p>
            <a:p>
              <a:pPr algn="ctr" eaLnBrk="1" hangingPunct="1"/>
              <a:r>
                <a:rPr lang="en-US" altLang="en-US" sz="2800">
                  <a:solidFill>
                    <a:srgbClr val="000000"/>
                  </a:solidFill>
                  <a:latin typeface="Open Sans" panose="020B0606030504020204" pitchFamily="34" charset="0"/>
                </a:rPr>
                <a:t>orci tellus eollicitudin</a:t>
              </a:r>
              <a:endParaRPr lang="ru-RU" altLang="en-US"/>
            </a:p>
          </p:txBody>
        </p:sp>
        <p:sp>
          <p:nvSpPr>
            <p:cNvPr id="33803" name="Rectangle 35">
              <a:extLst>
                <a:ext uri="{FF2B5EF4-FFF2-40B4-BE49-F238E27FC236}">
                  <a16:creationId xmlns:a16="http://schemas.microsoft.com/office/drawing/2014/main" id="{8BC64626-610A-47EC-4F09-2546E827C7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5029" y="9582133"/>
              <a:ext cx="4418012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algn="ctr" eaLnBrk="1" hangingPunct="1"/>
              <a:r>
                <a:rPr lang="en-US" altLang="en-US" sz="2800">
                  <a:solidFill>
                    <a:srgbClr val="000000"/>
                  </a:solidFill>
                  <a:latin typeface="Open Sans" panose="020B0606030504020204" pitchFamily="34" charset="0"/>
                </a:rPr>
                <a:t>Sonsectetur adipiscig elit sollicitudin velit fringilla bonsectet adipisc</a:t>
              </a:r>
              <a:endParaRPr lang="ru-RU" altLang="en-US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CDECC1B-A167-4853-B09C-C13F3B432319}"/>
              </a:ext>
            </a:extLst>
          </p:cNvPr>
          <p:cNvSpPr txBox="1"/>
          <p:nvPr/>
        </p:nvSpPr>
        <p:spPr>
          <a:xfrm>
            <a:off x="0" y="1371600"/>
            <a:ext cx="24377650" cy="11019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1828434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100" dirty="0">
                <a:solidFill>
                  <a:schemeClr val="tx2"/>
                </a:solidFill>
                <a:latin typeface="Montserrat" panose="00000500000000000000" pitchFamily="50" charset="0"/>
              </a:rPr>
              <a:t>Slide Title</a:t>
            </a:r>
            <a:endParaRPr lang="ru-RU" sz="8000" b="1" kern="100" dirty="0">
              <a:solidFill>
                <a:schemeClr val="accent1"/>
              </a:solidFill>
              <a:latin typeface="Montserrat" panose="00000500000000000000" pitchFamily="50" charset="-52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11A537F-1881-41E2-AB90-693A1ED6A188}"/>
              </a:ext>
            </a:extLst>
          </p:cNvPr>
          <p:cNvCxnSpPr>
            <a:cxnSpLocks/>
          </p:cNvCxnSpPr>
          <p:nvPr/>
        </p:nvCxnSpPr>
        <p:spPr>
          <a:xfrm>
            <a:off x="7961313" y="2514600"/>
            <a:ext cx="8513762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44">
            <a:extLst>
              <a:ext uri="{FF2B5EF4-FFF2-40B4-BE49-F238E27FC236}">
                <a16:creationId xmlns:a16="http://schemas.microsoft.com/office/drawing/2014/main" id="{D496AE02-1A45-37C1-7A64-B1DCC09595A2}"/>
              </a:ext>
            </a:extLst>
          </p:cNvPr>
          <p:cNvSpPr/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Box 34">
            <a:extLst>
              <a:ext uri="{FF2B5EF4-FFF2-40B4-BE49-F238E27FC236}">
                <a16:creationId xmlns:a16="http://schemas.microsoft.com/office/drawing/2014/main" id="{3A0B701F-6CB1-2E4C-26E1-494B737731A4}"/>
              </a:ext>
            </a:extLst>
          </p:cNvPr>
          <p:cNvSpPr txBox="1"/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5" name="Picture 4" descr="A silver and blue logo&#10;&#10;Description automatically generated">
            <a:extLst>
              <a:ext uri="{FF2B5EF4-FFF2-40B4-BE49-F238E27FC236}">
                <a16:creationId xmlns:a16="http://schemas.microsoft.com/office/drawing/2014/main" id="{9306331A-9702-A8EE-B52F-79574A5BE33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49810C-8F87-487C-A2A1-E559172C36C3}"/>
              </a:ext>
            </a:extLst>
          </p:cNvPr>
          <p:cNvSpPr/>
          <p:nvPr/>
        </p:nvSpPr>
        <p:spPr>
          <a:xfrm>
            <a:off x="1700213" y="1524000"/>
            <a:ext cx="10717212" cy="10439400"/>
          </a:xfrm>
          <a:prstGeom prst="rect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A18D8E0-A014-4F4A-93DE-13AA8A71F527}"/>
              </a:ext>
            </a:extLst>
          </p:cNvPr>
          <p:cNvCxnSpPr>
            <a:cxnSpLocks/>
          </p:cNvCxnSpPr>
          <p:nvPr/>
        </p:nvCxnSpPr>
        <p:spPr>
          <a:xfrm flipV="1">
            <a:off x="7059613" y="2362200"/>
            <a:ext cx="0" cy="876300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6763707-548A-46C5-9635-41EA5A1F5DF3}"/>
              </a:ext>
            </a:extLst>
          </p:cNvPr>
          <p:cNvCxnSpPr>
            <a:cxnSpLocks/>
          </p:cNvCxnSpPr>
          <p:nvPr/>
        </p:nvCxnSpPr>
        <p:spPr>
          <a:xfrm rot="16200000" flipV="1">
            <a:off x="7059613" y="2362200"/>
            <a:ext cx="0" cy="876300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37" name="TextBox 5">
            <a:extLst>
              <a:ext uri="{FF2B5EF4-FFF2-40B4-BE49-F238E27FC236}">
                <a16:creationId xmlns:a16="http://schemas.microsoft.com/office/drawing/2014/main" id="{1157669B-9AEC-93FA-C5F2-8D987F0D4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25" y="4277035"/>
            <a:ext cx="3573463" cy="1703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/>
            <a:r>
              <a:rPr lang="en-GB" altLang="en-US" sz="4200" b="1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TEXT</a:t>
            </a:r>
          </a:p>
          <a:p>
            <a:pPr algn="ctr" eaLnBrk="1" hangingPunct="1"/>
            <a:endParaRPr lang="pt-BR" altLang="en-US" sz="1000" baseline="30000" dirty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pPr algn="ctr" eaLnBrk="1" hangingPunct="1"/>
            <a:r>
              <a:rPr lang="pt-BR" altLang="en-US" sz="3500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Nulla sem elit </a:t>
            </a:r>
          </a:p>
          <a:p>
            <a:pPr algn="ctr" eaLnBrk="1" hangingPunct="1"/>
            <a:r>
              <a:rPr lang="pt-BR" altLang="en-US" sz="3500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tempor ines pharetra veles faucib</a:t>
            </a:r>
          </a:p>
        </p:txBody>
      </p:sp>
      <p:sp>
        <p:nvSpPr>
          <p:cNvPr id="34835" name="TextBox 5">
            <a:extLst>
              <a:ext uri="{FF2B5EF4-FFF2-40B4-BE49-F238E27FC236}">
                <a16:creationId xmlns:a16="http://schemas.microsoft.com/office/drawing/2014/main" id="{7E727108-0D06-2A70-C759-E1924B5266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5763" y="4277035"/>
            <a:ext cx="3573462" cy="1703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/>
            <a:r>
              <a:rPr lang="en-GB" altLang="en-US" sz="4200" b="1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TEXT</a:t>
            </a:r>
          </a:p>
          <a:p>
            <a:pPr algn="ctr" eaLnBrk="1" hangingPunct="1"/>
            <a:endParaRPr lang="pt-BR" altLang="en-US" sz="1000" baseline="30000" dirty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pPr algn="ctr" eaLnBrk="1" hangingPunct="1"/>
            <a:r>
              <a:rPr lang="pt-BR" altLang="en-US" sz="3500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Nulla sem elit </a:t>
            </a:r>
          </a:p>
          <a:p>
            <a:pPr algn="ctr" eaLnBrk="1" hangingPunct="1"/>
            <a:r>
              <a:rPr lang="pt-BR" altLang="en-US" sz="3500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tempor ines pharetra veles faucib</a:t>
            </a:r>
          </a:p>
        </p:txBody>
      </p:sp>
      <p:sp>
        <p:nvSpPr>
          <p:cNvPr id="34833" name="TextBox 5">
            <a:extLst>
              <a:ext uri="{FF2B5EF4-FFF2-40B4-BE49-F238E27FC236}">
                <a16:creationId xmlns:a16="http://schemas.microsoft.com/office/drawing/2014/main" id="{831D09BF-B07E-C10C-E589-B472D78CCB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25" y="9422122"/>
            <a:ext cx="3573463" cy="1703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/>
            <a:r>
              <a:rPr lang="en-GB" altLang="en-US" sz="4200" b="1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TEXT</a:t>
            </a:r>
          </a:p>
          <a:p>
            <a:pPr algn="ctr" eaLnBrk="1" hangingPunct="1"/>
            <a:endParaRPr lang="pt-BR" altLang="en-US" sz="1000" baseline="30000" dirty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pPr algn="ctr" eaLnBrk="1" hangingPunct="1"/>
            <a:r>
              <a:rPr lang="pt-BR" altLang="en-US" sz="3500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Nulla sem elit </a:t>
            </a:r>
          </a:p>
          <a:p>
            <a:pPr algn="ctr" eaLnBrk="1" hangingPunct="1"/>
            <a:r>
              <a:rPr lang="pt-BR" altLang="en-US" sz="3500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tempor ines pharetra veles faucib</a:t>
            </a:r>
          </a:p>
        </p:txBody>
      </p:sp>
      <p:sp>
        <p:nvSpPr>
          <p:cNvPr id="34831" name="TextBox 5">
            <a:extLst>
              <a:ext uri="{FF2B5EF4-FFF2-40B4-BE49-F238E27FC236}">
                <a16:creationId xmlns:a16="http://schemas.microsoft.com/office/drawing/2014/main" id="{6767DAD6-4856-F519-084C-1710F45CD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5763" y="9422122"/>
            <a:ext cx="3573462" cy="1703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/>
            <a:r>
              <a:rPr lang="en-GB" altLang="en-US" sz="4200" b="1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TEXT</a:t>
            </a:r>
          </a:p>
          <a:p>
            <a:pPr algn="ctr" eaLnBrk="1" hangingPunct="1"/>
            <a:endParaRPr lang="pt-BR" altLang="en-US" sz="1000" baseline="30000" dirty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pPr algn="ctr" eaLnBrk="1" hangingPunct="1"/>
            <a:r>
              <a:rPr lang="pt-BR" altLang="en-US" sz="3500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Nulla sem elit </a:t>
            </a:r>
          </a:p>
          <a:p>
            <a:pPr algn="ctr" eaLnBrk="1" hangingPunct="1"/>
            <a:r>
              <a:rPr lang="pt-BR" altLang="en-US" sz="3500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tempor ines pharetra veles faucib</a:t>
            </a:r>
          </a:p>
        </p:txBody>
      </p:sp>
      <p:grpSp>
        <p:nvGrpSpPr>
          <p:cNvPr id="34825" name="Group 32">
            <a:extLst>
              <a:ext uri="{FF2B5EF4-FFF2-40B4-BE49-F238E27FC236}">
                <a16:creationId xmlns:a16="http://schemas.microsoft.com/office/drawing/2014/main" id="{373F1207-82AB-4F62-A31E-383823E54026}"/>
              </a:ext>
            </a:extLst>
          </p:cNvPr>
          <p:cNvGrpSpPr>
            <a:grpSpLocks/>
          </p:cNvGrpSpPr>
          <p:nvPr/>
        </p:nvGrpSpPr>
        <p:grpSpPr bwMode="auto">
          <a:xfrm>
            <a:off x="14551025" y="3332163"/>
            <a:ext cx="7615238" cy="7571916"/>
            <a:chOff x="14551025" y="2895600"/>
            <a:chExt cx="7615768" cy="7572557"/>
          </a:xfrm>
        </p:grpSpPr>
        <p:grpSp>
          <p:nvGrpSpPr>
            <p:cNvPr id="34826" name="Group 30">
              <a:extLst>
                <a:ext uri="{FF2B5EF4-FFF2-40B4-BE49-F238E27FC236}">
                  <a16:creationId xmlns:a16="http://schemas.microsoft.com/office/drawing/2014/main" id="{70AE7529-24DB-159B-F089-EE509D44A9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551025" y="2895600"/>
              <a:ext cx="7615768" cy="6653251"/>
              <a:chOff x="14775231" y="3527577"/>
              <a:chExt cx="7615768" cy="6653251"/>
            </a:xfrm>
          </p:grpSpPr>
          <p:sp>
            <p:nvSpPr>
              <p:cNvPr id="34828" name="TextBox 34">
                <a:extLst>
                  <a:ext uri="{FF2B5EF4-FFF2-40B4-BE49-F238E27FC236}">
                    <a16:creationId xmlns:a16="http://schemas.microsoft.com/office/drawing/2014/main" id="{167FA8CB-0201-0E57-3E0D-E9AC57F4ED5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847199" y="4455543"/>
                <a:ext cx="7543800" cy="5725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600">
                    <a:solidFill>
                      <a:schemeClr val="tx1"/>
                    </a:solidFill>
                    <a:latin typeface="Lato Light" panose="020F0402020204030203" pitchFamily="34" charset="0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anose="020F0402020204030203" pitchFamily="34" charset="0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anose="020F0402020204030203" pitchFamily="34" charset="0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anose="020F0402020204030203" pitchFamily="34" charset="0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anose="020F0402020204030203" pitchFamily="34" charset="0"/>
                  </a:defRPr>
                </a:lvl5pPr>
                <a:lvl6pPr marL="2514600" indent="-228600" defTabSz="1827213" fontAlgn="base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anose="020F0402020204030203" pitchFamily="34" charset="0"/>
                  </a:defRPr>
                </a:lvl6pPr>
                <a:lvl7pPr marL="2971800" indent="-228600" defTabSz="1827213" fontAlgn="base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anose="020F0402020204030203" pitchFamily="34" charset="0"/>
                  </a:defRPr>
                </a:lvl7pPr>
                <a:lvl8pPr marL="3429000" indent="-228600" defTabSz="1827213" fontAlgn="base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anose="020F0402020204030203" pitchFamily="34" charset="0"/>
                  </a:defRPr>
                </a:lvl8pPr>
                <a:lvl9pPr marL="3886200" indent="-228600" defTabSz="1827213" fontAlgn="base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anose="020F0402020204030203" pitchFamily="34" charset="0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en-US" altLang="ru-RU" sz="5000">
                    <a:solidFill>
                      <a:schemeClr val="tx2"/>
                    </a:solidFill>
                    <a:latin typeface="Montserrat SemiBold" panose="00000700000000000000" pitchFamily="50" charset="0"/>
                  </a:rPr>
                  <a:t>LOREM IPSUM ESTUS DOLOR SIT AMETE CONSEC UDIPISCIN SUSPENDISE BITAESO JUST LACINIA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35DFC9EB-8B13-491C-B9CB-2ADD7926F9C5}"/>
                  </a:ext>
                </a:extLst>
              </p:cNvPr>
              <p:cNvSpPr txBox="1"/>
              <p:nvPr/>
            </p:nvSpPr>
            <p:spPr>
              <a:xfrm>
                <a:off x="14775231" y="3527577"/>
                <a:ext cx="1292315" cy="25703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828434" eaLnBrk="1" fontAlgn="auto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0000" b="1" kern="100">
                    <a:solidFill>
                      <a:schemeClr val="accent2"/>
                    </a:solidFill>
                    <a:latin typeface="Antonio" panose="02000503000000000000" pitchFamily="2" charset="0"/>
                  </a:rPr>
                  <a:t>“</a:t>
                </a:r>
                <a:endParaRPr lang="ru-RU" sz="20000" b="1" kern="100">
                  <a:solidFill>
                    <a:schemeClr val="accent2"/>
                  </a:solidFill>
                  <a:latin typeface="Montserrat" panose="00000500000000000000" pitchFamily="50" charset="-52"/>
                </a:endParaRPr>
              </a:p>
            </p:txBody>
          </p:sp>
        </p:grpSp>
        <p:sp>
          <p:nvSpPr>
            <p:cNvPr id="34827" name="TextBox 5">
              <a:extLst>
                <a:ext uri="{FF2B5EF4-FFF2-40B4-BE49-F238E27FC236}">
                  <a16:creationId xmlns:a16="http://schemas.microsoft.com/office/drawing/2014/main" id="{7B7C6EBC-FAA9-6EF4-515B-77CB49D44E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22993" y="9961822"/>
              <a:ext cx="5669676" cy="506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ru-RU" sz="2000" dirty="0">
                  <a:solidFill>
                    <a:schemeClr val="tx2"/>
                  </a:solidFill>
                  <a:latin typeface="Montserrat Medium" panose="00000600000000000000" pitchFamily="50" charset="0"/>
                </a:rPr>
                <a:t>Jane Smith</a:t>
              </a:r>
            </a:p>
          </p:txBody>
        </p:sp>
      </p:grpSp>
      <p:sp>
        <p:nvSpPr>
          <p:cNvPr id="4" name="Прямоугольник 44">
            <a:extLst>
              <a:ext uri="{FF2B5EF4-FFF2-40B4-BE49-F238E27FC236}">
                <a16:creationId xmlns:a16="http://schemas.microsoft.com/office/drawing/2014/main" id="{41DA43BB-2AFA-6D9C-F397-78006C5C2810}"/>
              </a:ext>
            </a:extLst>
          </p:cNvPr>
          <p:cNvSpPr/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extBox 34">
            <a:extLst>
              <a:ext uri="{FF2B5EF4-FFF2-40B4-BE49-F238E27FC236}">
                <a16:creationId xmlns:a16="http://schemas.microsoft.com/office/drawing/2014/main" id="{BCC4961C-2FBA-13C3-27E5-792A29A6EE4F}"/>
              </a:ext>
            </a:extLst>
          </p:cNvPr>
          <p:cNvSpPr txBox="1"/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7" name="Picture 6" descr="A silver and blue logo&#10;&#10;Description automatically generated">
            <a:extLst>
              <a:ext uri="{FF2B5EF4-FFF2-40B4-BE49-F238E27FC236}">
                <a16:creationId xmlns:a16="http://schemas.microsoft.com/office/drawing/2014/main" id="{13466766-747E-8D06-DEB3-D652B8081C5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024E06-88B0-39F2-99DC-16C1C83B1299}"/>
              </a:ext>
            </a:extLst>
          </p:cNvPr>
          <p:cNvSpPr txBox="1"/>
          <p:nvPr/>
        </p:nvSpPr>
        <p:spPr bwMode="auto">
          <a:xfrm>
            <a:off x="14622988" y="1669205"/>
            <a:ext cx="8305800" cy="11019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828434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100" dirty="0">
                <a:solidFill>
                  <a:schemeClr val="tx2"/>
                </a:solidFill>
                <a:latin typeface="Montserrat" panose="00000500000000000000" pitchFamily="50" charset="0"/>
              </a:rPr>
              <a:t>Slide Title</a:t>
            </a:r>
            <a:endParaRPr lang="ru-RU" sz="8000" b="1" kern="100" dirty="0">
              <a:solidFill>
                <a:schemeClr val="accent1"/>
              </a:solidFill>
              <a:latin typeface="Montserrat" panose="00000500000000000000" pitchFamily="50" charset="-52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ED914C-7FE8-7A3A-8363-15AE9B658949}"/>
              </a:ext>
            </a:extLst>
          </p:cNvPr>
          <p:cNvCxnSpPr>
            <a:cxnSpLocks/>
          </p:cNvCxnSpPr>
          <p:nvPr/>
        </p:nvCxnSpPr>
        <p:spPr bwMode="auto">
          <a:xfrm>
            <a:off x="14775388" y="2812205"/>
            <a:ext cx="7543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phic 9" descr="Checkbox Checked with solid fill">
            <a:extLst>
              <a:ext uri="{FF2B5EF4-FFF2-40B4-BE49-F238E27FC236}">
                <a16:creationId xmlns:a16="http://schemas.microsoft.com/office/drawing/2014/main" id="{74D00FB1-773A-0839-E6F7-B4F1B8BB7E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525837" y="7305198"/>
            <a:ext cx="1824037" cy="1824037"/>
          </a:xfrm>
          <a:prstGeom prst="rect">
            <a:avLst/>
          </a:prstGeom>
        </p:spPr>
      </p:pic>
      <p:pic>
        <p:nvPicPr>
          <p:cNvPr id="11" name="Graphic 10" descr="Checkbox Checked with solid fill">
            <a:extLst>
              <a:ext uri="{FF2B5EF4-FFF2-40B4-BE49-F238E27FC236}">
                <a16:creationId xmlns:a16="http://schemas.microsoft.com/office/drawing/2014/main" id="{0A1EDD9D-C829-EA3A-F755-7B62E600A4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880475" y="7305198"/>
            <a:ext cx="1824037" cy="1824037"/>
          </a:xfrm>
          <a:prstGeom prst="rect">
            <a:avLst/>
          </a:prstGeom>
        </p:spPr>
      </p:pic>
      <p:pic>
        <p:nvPicPr>
          <p:cNvPr id="12" name="Graphic 11" descr="Checkbox Checked with solid fill">
            <a:extLst>
              <a:ext uri="{FF2B5EF4-FFF2-40B4-BE49-F238E27FC236}">
                <a16:creationId xmlns:a16="http://schemas.microsoft.com/office/drawing/2014/main" id="{2B0806D2-D108-2A73-725F-0CE24A74A3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527578" y="2378273"/>
            <a:ext cx="1824037" cy="1824037"/>
          </a:xfrm>
          <a:prstGeom prst="rect">
            <a:avLst/>
          </a:prstGeom>
        </p:spPr>
      </p:pic>
      <p:pic>
        <p:nvPicPr>
          <p:cNvPr id="13" name="Graphic 12" descr="Checkbox Checked with solid fill">
            <a:extLst>
              <a:ext uri="{FF2B5EF4-FFF2-40B4-BE49-F238E27FC236}">
                <a16:creationId xmlns:a16="http://schemas.microsoft.com/office/drawing/2014/main" id="{60825746-6BB1-F82B-8F5B-D740C5E453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882216" y="2378273"/>
            <a:ext cx="1824037" cy="1824037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71553D0-1566-4CEF-913E-90D1C42592DF}"/>
              </a:ext>
            </a:extLst>
          </p:cNvPr>
          <p:cNvSpPr/>
          <p:nvPr/>
        </p:nvSpPr>
        <p:spPr>
          <a:xfrm>
            <a:off x="2038350" y="8174038"/>
            <a:ext cx="9144000" cy="136207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6019388-56B1-4112-ACBC-F22051B58F69}"/>
              </a:ext>
            </a:extLst>
          </p:cNvPr>
          <p:cNvSpPr/>
          <p:nvPr/>
        </p:nvSpPr>
        <p:spPr>
          <a:xfrm>
            <a:off x="1139825" y="7956550"/>
            <a:ext cx="1795463" cy="17970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869" name="Rectangle 12">
            <a:extLst>
              <a:ext uri="{FF2B5EF4-FFF2-40B4-BE49-F238E27FC236}">
                <a16:creationId xmlns:a16="http://schemas.microsoft.com/office/drawing/2014/main" id="{7CF9662D-328B-61F5-5F30-87F28BBDDA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8416925"/>
            <a:ext cx="75501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/>
            <a:r>
              <a:rPr lang="en-US" altLang="en-US" sz="2800">
                <a:solidFill>
                  <a:srgbClr val="000000"/>
                </a:solidFill>
                <a:latin typeface="Open Sans" panose="020B0606030504020204" pitchFamily="34" charset="0"/>
              </a:rPr>
              <a:t>Sonsectetur adipiscig elit sollicitudin velit fringilla bonsectet adipisc estus</a:t>
            </a:r>
            <a:endParaRPr lang="ru-RU" alt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C2A6903-0492-4112-ADEA-1DB55ED91CC7}"/>
              </a:ext>
            </a:extLst>
          </p:cNvPr>
          <p:cNvSpPr/>
          <p:nvPr/>
        </p:nvSpPr>
        <p:spPr>
          <a:xfrm>
            <a:off x="13769975" y="8178800"/>
            <a:ext cx="9239250" cy="136207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DDFFFEE-1F13-4112-A00F-8FFE03556FEE}"/>
              </a:ext>
            </a:extLst>
          </p:cNvPr>
          <p:cNvSpPr/>
          <p:nvPr/>
        </p:nvSpPr>
        <p:spPr>
          <a:xfrm>
            <a:off x="12871450" y="7956550"/>
            <a:ext cx="1914525" cy="17970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873" name="Rectangle 17">
            <a:extLst>
              <a:ext uri="{FF2B5EF4-FFF2-40B4-BE49-F238E27FC236}">
                <a16:creationId xmlns:a16="http://schemas.microsoft.com/office/drawing/2014/main" id="{4C7365D2-93E4-7479-DCEB-AC7784758E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87625" y="8421687"/>
            <a:ext cx="75501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bonsectet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estus</a:t>
            </a:r>
            <a:endParaRPr lang="ru-RU" alt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A4FE962-1717-4B55-B621-D98B9608E38B}"/>
              </a:ext>
            </a:extLst>
          </p:cNvPr>
          <p:cNvSpPr/>
          <p:nvPr/>
        </p:nvSpPr>
        <p:spPr>
          <a:xfrm>
            <a:off x="2038350" y="5832475"/>
            <a:ext cx="9144000" cy="136207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E61F732-4DBB-413B-A97A-05B96D053EC3}"/>
              </a:ext>
            </a:extLst>
          </p:cNvPr>
          <p:cNvSpPr/>
          <p:nvPr/>
        </p:nvSpPr>
        <p:spPr>
          <a:xfrm>
            <a:off x="1139825" y="5614987"/>
            <a:ext cx="1795463" cy="1795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877" name="Rectangle 23">
            <a:extLst>
              <a:ext uri="{FF2B5EF4-FFF2-40B4-BE49-F238E27FC236}">
                <a16:creationId xmlns:a16="http://schemas.microsoft.com/office/drawing/2014/main" id="{A3C06AAA-2720-6B8D-FEE5-A34BC43FF5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6070600"/>
            <a:ext cx="75501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bonsectet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estus</a:t>
            </a:r>
            <a:endParaRPr lang="ru-RU" alt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0E644B8-C789-42DB-ADC0-38CCC1C33D94}"/>
              </a:ext>
            </a:extLst>
          </p:cNvPr>
          <p:cNvSpPr/>
          <p:nvPr/>
        </p:nvSpPr>
        <p:spPr>
          <a:xfrm>
            <a:off x="13769975" y="5832475"/>
            <a:ext cx="9239250" cy="136207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778CAE5-42AB-46EB-B54F-3EB4693204F6}"/>
              </a:ext>
            </a:extLst>
          </p:cNvPr>
          <p:cNvSpPr/>
          <p:nvPr/>
        </p:nvSpPr>
        <p:spPr>
          <a:xfrm>
            <a:off x="12871450" y="5614987"/>
            <a:ext cx="1795463" cy="1795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881" name="Rectangle 29">
            <a:extLst>
              <a:ext uri="{FF2B5EF4-FFF2-40B4-BE49-F238E27FC236}">
                <a16:creationId xmlns:a16="http://schemas.microsoft.com/office/drawing/2014/main" id="{BD047356-DF2A-1CA8-A8D7-0FC112556D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87625" y="6075362"/>
            <a:ext cx="75501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/>
            <a:r>
              <a:rPr lang="en-US" altLang="en-US" sz="2800">
                <a:solidFill>
                  <a:srgbClr val="000000"/>
                </a:solidFill>
                <a:latin typeface="Open Sans" panose="020B0606030504020204" pitchFamily="34" charset="0"/>
              </a:rPr>
              <a:t>Sonsectetur adipiscig elit sollicitudin velit fringilla bonsectet adipisc estus</a:t>
            </a:r>
            <a:endParaRPr lang="ru-RU" altLang="en-US"/>
          </a:p>
        </p:txBody>
      </p:sp>
      <p:grpSp>
        <p:nvGrpSpPr>
          <p:cNvPr id="36882" name="Group 42">
            <a:extLst>
              <a:ext uri="{FF2B5EF4-FFF2-40B4-BE49-F238E27FC236}">
                <a16:creationId xmlns:a16="http://schemas.microsoft.com/office/drawing/2014/main" id="{C8CDAED4-11C9-C345-1C39-3DAFED52ABA4}"/>
              </a:ext>
            </a:extLst>
          </p:cNvPr>
          <p:cNvGrpSpPr>
            <a:grpSpLocks/>
          </p:cNvGrpSpPr>
          <p:nvPr/>
        </p:nvGrpSpPr>
        <p:grpSpPr bwMode="auto">
          <a:xfrm>
            <a:off x="1063625" y="838200"/>
            <a:ext cx="21945600" cy="4245786"/>
            <a:chOff x="1063625" y="1371600"/>
            <a:chExt cx="21945602" cy="424632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0611A8E-C6B3-4281-8224-168287DE03B9}"/>
                </a:ext>
              </a:extLst>
            </p:cNvPr>
            <p:cNvSpPr txBox="1"/>
            <p:nvPr/>
          </p:nvSpPr>
          <p:spPr>
            <a:xfrm>
              <a:off x="1063625" y="1371600"/>
              <a:ext cx="8305801" cy="11020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0" b="1" kern="100" dirty="0">
                  <a:solidFill>
                    <a:schemeClr val="tx2"/>
                  </a:solidFill>
                  <a:latin typeface="Montserrat" panose="00000500000000000000" pitchFamily="50" charset="0"/>
                </a:rPr>
                <a:t>Slide Title</a:t>
              </a:r>
              <a:endParaRPr lang="ru-RU" sz="8000" b="1" kern="1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A93AC6D5-0091-4E97-B9E2-B45C3995C398}"/>
                </a:ext>
              </a:extLst>
            </p:cNvPr>
            <p:cNvCxnSpPr>
              <a:cxnSpLocks/>
            </p:cNvCxnSpPr>
            <p:nvPr/>
          </p:nvCxnSpPr>
          <p:spPr>
            <a:xfrm>
              <a:off x="1216025" y="2514744"/>
              <a:ext cx="7543801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886" name="TextBox 5">
              <a:extLst>
                <a:ext uri="{FF2B5EF4-FFF2-40B4-BE49-F238E27FC236}">
                  <a16:creationId xmlns:a16="http://schemas.microsoft.com/office/drawing/2014/main" id="{D409650C-8352-5DDC-F57E-BBAEE27178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1725" y="3276600"/>
              <a:ext cx="21907502" cy="2341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Lorem ipsum dolor sit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amet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,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consectetur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adipiscing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blandit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sem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vitae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justo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lacinia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sedes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lacinia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ferentum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estus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roboto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borem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ipsum dolor sit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amet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. Lorem ipsum dolor sit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amet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,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consectetur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adipiscing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blandit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sem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vitae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justo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lacinia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sedes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lacinia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ferentum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estus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roboto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borem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ipsum dolor sit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amet</a:t>
              </a:r>
              <a:endPara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endParaRPr>
            </a:p>
            <a:p>
              <a:pPr eaLnBrk="1" hangingPunct="1">
                <a:lnSpc>
                  <a:spcPct val="150000"/>
                </a:lnSpc>
              </a:pPr>
              <a:endPara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endParaRPr>
            </a:p>
          </p:txBody>
        </p:sp>
      </p:grpSp>
      <p:sp>
        <p:nvSpPr>
          <p:cNvPr id="12" name="Прямоугольник 44">
            <a:extLst>
              <a:ext uri="{FF2B5EF4-FFF2-40B4-BE49-F238E27FC236}">
                <a16:creationId xmlns:a16="http://schemas.microsoft.com/office/drawing/2014/main" id="{DDF4B107-4269-F801-F3C4-FE17073C35EE}"/>
              </a:ext>
            </a:extLst>
          </p:cNvPr>
          <p:cNvSpPr/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TextBox 34">
            <a:extLst>
              <a:ext uri="{FF2B5EF4-FFF2-40B4-BE49-F238E27FC236}">
                <a16:creationId xmlns:a16="http://schemas.microsoft.com/office/drawing/2014/main" id="{2A62F6FB-2A50-C7CA-3CD6-974165BAE973}"/>
              </a:ext>
            </a:extLst>
          </p:cNvPr>
          <p:cNvSpPr txBox="1"/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14" name="Picture 13" descr="A silver and blue logo&#10;&#10;Description automatically generated">
            <a:extLst>
              <a:ext uri="{FF2B5EF4-FFF2-40B4-BE49-F238E27FC236}">
                <a16:creationId xmlns:a16="http://schemas.microsoft.com/office/drawing/2014/main" id="{447C22BA-AEDD-AE1C-3EA6-A3517FCCF30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  <p:pic>
        <p:nvPicPr>
          <p:cNvPr id="15" name="Graphic 14" descr="Close with solid fill">
            <a:extLst>
              <a:ext uri="{FF2B5EF4-FFF2-40B4-BE49-F238E27FC236}">
                <a16:creationId xmlns:a16="http://schemas.microsoft.com/office/drawing/2014/main" id="{5DF317D7-CD70-4FA3-8E78-7DFBBD3E97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377949" y="5857716"/>
            <a:ext cx="1362076" cy="1362076"/>
          </a:xfrm>
          <a:prstGeom prst="rect">
            <a:avLst/>
          </a:prstGeom>
        </p:spPr>
      </p:pic>
      <p:pic>
        <p:nvPicPr>
          <p:cNvPr id="17" name="Graphic 16" descr="Close with solid fill">
            <a:extLst>
              <a:ext uri="{FF2B5EF4-FFF2-40B4-BE49-F238E27FC236}">
                <a16:creationId xmlns:a16="http://schemas.microsoft.com/office/drawing/2014/main" id="{798EDAF9-BA52-8089-3F71-F72C597CD3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377949" y="8218028"/>
            <a:ext cx="1362076" cy="1362076"/>
          </a:xfrm>
          <a:prstGeom prst="rect">
            <a:avLst/>
          </a:prstGeom>
        </p:spPr>
      </p:pic>
      <p:pic>
        <p:nvPicPr>
          <p:cNvPr id="18" name="Graphic 17" descr="Close with solid fill">
            <a:extLst>
              <a:ext uri="{FF2B5EF4-FFF2-40B4-BE49-F238E27FC236}">
                <a16:creationId xmlns:a16="http://schemas.microsoft.com/office/drawing/2014/main" id="{81CD62B9-9D92-6C86-1FD6-2E9BEB27D9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3088937" y="5886841"/>
            <a:ext cx="1362076" cy="1362076"/>
          </a:xfrm>
          <a:prstGeom prst="rect">
            <a:avLst/>
          </a:prstGeom>
        </p:spPr>
      </p:pic>
      <p:pic>
        <p:nvPicPr>
          <p:cNvPr id="21" name="Graphic 20" descr="Close with solid fill">
            <a:extLst>
              <a:ext uri="{FF2B5EF4-FFF2-40B4-BE49-F238E27FC236}">
                <a16:creationId xmlns:a16="http://schemas.microsoft.com/office/drawing/2014/main" id="{DB52C447-06E7-3E4A-66BF-6B28BCAEDE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3088937" y="8247153"/>
            <a:ext cx="1362076" cy="1362076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82A9AE6-7301-45EC-9D59-58444149C4CB}"/>
              </a:ext>
            </a:extLst>
          </p:cNvPr>
          <p:cNvSpPr/>
          <p:nvPr/>
        </p:nvSpPr>
        <p:spPr>
          <a:xfrm>
            <a:off x="13769975" y="10155238"/>
            <a:ext cx="9239250" cy="136207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DFB3C63-ED76-4689-90B7-EF6BB67B6430}"/>
              </a:ext>
            </a:extLst>
          </p:cNvPr>
          <p:cNvSpPr/>
          <p:nvPr/>
        </p:nvSpPr>
        <p:spPr>
          <a:xfrm>
            <a:off x="12871450" y="9937750"/>
            <a:ext cx="1914525" cy="17970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893" name="Rectangle 5">
            <a:extLst>
              <a:ext uri="{FF2B5EF4-FFF2-40B4-BE49-F238E27FC236}">
                <a16:creationId xmlns:a16="http://schemas.microsoft.com/office/drawing/2014/main" id="{9E9BF08C-A38D-A434-3939-2C3B710019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87625" y="10398125"/>
            <a:ext cx="75501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/>
            <a:r>
              <a:rPr lang="en-US" altLang="en-US" sz="2800">
                <a:solidFill>
                  <a:srgbClr val="000000"/>
                </a:solidFill>
                <a:latin typeface="Open Sans" panose="020B0606030504020204" pitchFamily="34" charset="0"/>
              </a:rPr>
              <a:t>Sonsectetur adipiscig elit sollicitudin velit fringilla bonsectet adipisc estus</a:t>
            </a:r>
            <a:endParaRPr lang="ru-RU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1F6C53-8ABA-4843-966B-7C777D32D4A7}"/>
              </a:ext>
            </a:extLst>
          </p:cNvPr>
          <p:cNvSpPr/>
          <p:nvPr/>
        </p:nvSpPr>
        <p:spPr>
          <a:xfrm>
            <a:off x="13769975" y="7564438"/>
            <a:ext cx="9239250" cy="136207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DB4CF2F-AF62-499C-A621-AD73ECB5CCB4}"/>
              </a:ext>
            </a:extLst>
          </p:cNvPr>
          <p:cNvSpPr/>
          <p:nvPr/>
        </p:nvSpPr>
        <p:spPr>
          <a:xfrm>
            <a:off x="12871450" y="7346950"/>
            <a:ext cx="1795463" cy="1795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897" name="Rectangle 9">
            <a:extLst>
              <a:ext uri="{FF2B5EF4-FFF2-40B4-BE49-F238E27FC236}">
                <a16:creationId xmlns:a16="http://schemas.microsoft.com/office/drawing/2014/main" id="{B19CDFEF-2BFE-E389-5118-1D81C8807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87625" y="7807325"/>
            <a:ext cx="75501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/>
            <a:r>
              <a:rPr lang="en-US" altLang="en-US" sz="2800">
                <a:solidFill>
                  <a:srgbClr val="000000"/>
                </a:solidFill>
                <a:latin typeface="Open Sans" panose="020B0606030504020204" pitchFamily="34" charset="0"/>
              </a:rPr>
              <a:t>Sonsectetur adipiscig elit sollicitudin velit fringilla bonsectet adipisc estus</a:t>
            </a:r>
            <a:endParaRPr lang="ru-RU" altLang="en-US"/>
          </a:p>
        </p:txBody>
      </p:sp>
      <p:grpSp>
        <p:nvGrpSpPr>
          <p:cNvPr id="37898" name="Group 10">
            <a:extLst>
              <a:ext uri="{FF2B5EF4-FFF2-40B4-BE49-F238E27FC236}">
                <a16:creationId xmlns:a16="http://schemas.microsoft.com/office/drawing/2014/main" id="{E1AF1E70-0558-5212-9E8C-EC753AF910F6}"/>
              </a:ext>
            </a:extLst>
          </p:cNvPr>
          <p:cNvGrpSpPr>
            <a:grpSpLocks/>
          </p:cNvGrpSpPr>
          <p:nvPr/>
        </p:nvGrpSpPr>
        <p:grpSpPr bwMode="auto">
          <a:xfrm>
            <a:off x="1063625" y="7313613"/>
            <a:ext cx="10175875" cy="3432414"/>
            <a:chOff x="1063625" y="1371600"/>
            <a:chExt cx="10175876" cy="343284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326900E-74A8-42E8-A41E-9CA4122C4428}"/>
                </a:ext>
              </a:extLst>
            </p:cNvPr>
            <p:cNvSpPr txBox="1"/>
            <p:nvPr/>
          </p:nvSpPr>
          <p:spPr>
            <a:xfrm>
              <a:off x="1063625" y="1371600"/>
              <a:ext cx="8305801" cy="11020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0" b="1" kern="100" dirty="0">
                  <a:solidFill>
                    <a:schemeClr val="tx2"/>
                  </a:solidFill>
                  <a:latin typeface="Montserrat" panose="00000500000000000000" pitchFamily="50" charset="0"/>
                </a:rPr>
                <a:t>Slide Title</a:t>
              </a:r>
              <a:endParaRPr lang="ru-RU" sz="8000" b="1" kern="1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F2A8D76-562B-45F1-97A3-36D9D5059637}"/>
                </a:ext>
              </a:extLst>
            </p:cNvPr>
            <p:cNvCxnSpPr>
              <a:cxnSpLocks/>
            </p:cNvCxnSpPr>
            <p:nvPr/>
          </p:nvCxnSpPr>
          <p:spPr>
            <a:xfrm>
              <a:off x="1216025" y="2514744"/>
              <a:ext cx="7543801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902" name="TextBox 5">
              <a:extLst>
                <a:ext uri="{FF2B5EF4-FFF2-40B4-BE49-F238E27FC236}">
                  <a16:creationId xmlns:a16="http://schemas.microsoft.com/office/drawing/2014/main" id="{C450AE22-C1AF-1E09-536B-F862E25B76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1725" y="3049798"/>
              <a:ext cx="10137776" cy="1754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Lorem ipsum dolor sit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amet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,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consectetur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adipiscing</a:t>
              </a:r>
              <a:endPara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blandit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sem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vitae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justo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lacinia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sedes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lacinia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ferentum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estus</a:t>
              </a:r>
              <a:endPara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roboto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borem</a:t>
              </a:r>
              <a:r>
                <a:rPr lang="en-US" altLang="ru-RU" sz="2500" dirty="0">
                  <a:solidFill>
                    <a:schemeClr val="tx2"/>
                  </a:solidFill>
                  <a:latin typeface="Montserrat SemiBold" panose="00000700000000000000" pitchFamily="50" charset="0"/>
                </a:rPr>
                <a:t> ipsum dolor sit </a:t>
              </a:r>
              <a:r>
                <a:rPr lang="en-US" altLang="ru-RU" sz="2500" dirty="0" err="1">
                  <a:solidFill>
                    <a:schemeClr val="tx2"/>
                  </a:solidFill>
                  <a:latin typeface="Montserrat SemiBold" panose="00000700000000000000" pitchFamily="50" charset="0"/>
                </a:rPr>
                <a:t>amet</a:t>
              </a:r>
              <a:endPara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endParaRPr>
            </a:p>
          </p:txBody>
        </p:sp>
      </p:grpSp>
      <p:pic>
        <p:nvPicPr>
          <p:cNvPr id="10" name="Picture Placeholder 9" descr="A bridge over water with trees and a city in the background&#10;&#10;Description automatically generated">
            <a:extLst>
              <a:ext uri="{FF2B5EF4-FFF2-40B4-BE49-F238E27FC236}">
                <a16:creationId xmlns:a16="http://schemas.microsoft.com/office/drawing/2014/main" id="{E02C11AD-1729-8094-9BE6-169A1F9D59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42" b="27042"/>
          <a:stretch>
            <a:fillRect/>
          </a:stretch>
        </p:blipFill>
        <p:spPr bwMode="auto">
          <a:xfrm>
            <a:off x="0" y="0"/>
            <a:ext cx="24377650" cy="6286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44">
            <a:extLst>
              <a:ext uri="{FF2B5EF4-FFF2-40B4-BE49-F238E27FC236}">
                <a16:creationId xmlns:a16="http://schemas.microsoft.com/office/drawing/2014/main" id="{4E5B7FA2-95C1-C11C-7FB1-94B2EF8D2071}"/>
              </a:ext>
            </a:extLst>
          </p:cNvPr>
          <p:cNvSpPr/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extBox 34">
            <a:extLst>
              <a:ext uri="{FF2B5EF4-FFF2-40B4-BE49-F238E27FC236}">
                <a16:creationId xmlns:a16="http://schemas.microsoft.com/office/drawing/2014/main" id="{FCBFCE51-A28F-68B7-3CFA-F5C5A2F9F38C}"/>
              </a:ext>
            </a:extLst>
          </p:cNvPr>
          <p:cNvSpPr txBox="1"/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6" name="Picture 5" descr="A silver and blue logo&#10;&#10;Description automatically generated">
            <a:extLst>
              <a:ext uri="{FF2B5EF4-FFF2-40B4-BE49-F238E27FC236}">
                <a16:creationId xmlns:a16="http://schemas.microsoft.com/office/drawing/2014/main" id="{A7C26A42-519F-FCDE-BC0C-FFB3367FC64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  <p:pic>
        <p:nvPicPr>
          <p:cNvPr id="11" name="Graphic 10" descr="Close with solid fill">
            <a:extLst>
              <a:ext uri="{FF2B5EF4-FFF2-40B4-BE49-F238E27FC236}">
                <a16:creationId xmlns:a16="http://schemas.microsoft.com/office/drawing/2014/main" id="{CEA45579-896F-859F-F8C7-D202D6BEEB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3088143" y="7564438"/>
            <a:ext cx="1362076" cy="1362076"/>
          </a:xfrm>
          <a:prstGeom prst="rect">
            <a:avLst/>
          </a:prstGeom>
        </p:spPr>
      </p:pic>
      <p:pic>
        <p:nvPicPr>
          <p:cNvPr id="15" name="Graphic 14" descr="Close with solid fill">
            <a:extLst>
              <a:ext uri="{FF2B5EF4-FFF2-40B4-BE49-F238E27FC236}">
                <a16:creationId xmlns:a16="http://schemas.microsoft.com/office/drawing/2014/main" id="{DE170E35-A583-F1EA-D7B2-1814192FCB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3088143" y="10202863"/>
            <a:ext cx="1362076" cy="1362076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green grass field with tall buildings in the background&#10;&#10;Description automatically generated">
            <a:extLst>
              <a:ext uri="{FF2B5EF4-FFF2-40B4-BE49-F238E27FC236}">
                <a16:creationId xmlns:a16="http://schemas.microsoft.com/office/drawing/2014/main" id="{82056F4F-6EE3-718A-B024-DC24F8C66A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1" r="10801"/>
          <a:stretch>
            <a:fillRect/>
          </a:stretch>
        </p:blipFill>
        <p:spPr bwMode="auto">
          <a:xfrm>
            <a:off x="8569325" y="0"/>
            <a:ext cx="15808325" cy="13716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5EACAF4-A7DA-4CCC-BEB0-BE7229B7F590}"/>
              </a:ext>
            </a:extLst>
          </p:cNvPr>
          <p:cNvSpPr/>
          <p:nvPr/>
        </p:nvSpPr>
        <p:spPr>
          <a:xfrm>
            <a:off x="0" y="0"/>
            <a:ext cx="8569325" cy="13716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0BA40F2-9C51-4A89-BD73-BC5FEB9DF712}"/>
              </a:ext>
            </a:extLst>
          </p:cNvPr>
          <p:cNvSpPr/>
          <p:nvPr/>
        </p:nvSpPr>
        <p:spPr>
          <a:xfrm>
            <a:off x="7388225" y="2776537"/>
            <a:ext cx="2362200" cy="236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158" name="TextBox 34">
            <a:extLst>
              <a:ext uri="{FF2B5EF4-FFF2-40B4-BE49-F238E27FC236}">
                <a16:creationId xmlns:a16="http://schemas.microsoft.com/office/drawing/2014/main" id="{8A680D6A-7AB5-2F46-BC5E-3C45B876B9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9375" y="3043237"/>
            <a:ext cx="645636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LOREM IPSUM DOL SITER </a:t>
            </a:r>
          </a:p>
          <a:p>
            <a:pPr algn="r"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MET CONSEC UDIPISC SUSPEN </a:t>
            </a:r>
          </a:p>
          <a:p>
            <a:pPr algn="r"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NISE BITAE JUSTO LACINIAC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4E770F8-804C-4291-B9BC-0BDA4CFE0F18}"/>
              </a:ext>
            </a:extLst>
          </p:cNvPr>
          <p:cNvSpPr/>
          <p:nvPr/>
        </p:nvSpPr>
        <p:spPr>
          <a:xfrm>
            <a:off x="7388225" y="5672137"/>
            <a:ext cx="2362200" cy="236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161" name="TextBox 34">
            <a:extLst>
              <a:ext uri="{FF2B5EF4-FFF2-40B4-BE49-F238E27FC236}">
                <a16:creationId xmlns:a16="http://schemas.microsoft.com/office/drawing/2014/main" id="{FD4F2B42-F62A-2E0D-93BF-6C0D18E613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9375" y="5938837"/>
            <a:ext cx="645636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bg1"/>
                </a:solidFill>
                <a:latin typeface="Montserrat SemiBold" panose="00000700000000000000" pitchFamily="50" charset="0"/>
              </a:rPr>
              <a:t>LOREM IPSUM DOL SITER </a:t>
            </a:r>
          </a:p>
          <a:p>
            <a:pPr algn="r"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bg1"/>
                </a:solidFill>
                <a:latin typeface="Montserrat SemiBold" panose="00000700000000000000" pitchFamily="50" charset="0"/>
              </a:rPr>
              <a:t>MET CONSEC UDIPISC SUSPEN </a:t>
            </a:r>
          </a:p>
          <a:p>
            <a:pPr algn="r"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bg1"/>
                </a:solidFill>
                <a:latin typeface="Montserrat SemiBold" panose="00000700000000000000" pitchFamily="50" charset="0"/>
              </a:rPr>
              <a:t>NISE BITAE JUSTO LACINIAC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13E1BB3-D74D-4FF3-85DA-D9A2EF2C994D}"/>
              </a:ext>
            </a:extLst>
          </p:cNvPr>
          <p:cNvSpPr/>
          <p:nvPr/>
        </p:nvSpPr>
        <p:spPr>
          <a:xfrm>
            <a:off x="7388225" y="8529637"/>
            <a:ext cx="2362200" cy="236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164" name="TextBox 34">
            <a:extLst>
              <a:ext uri="{FF2B5EF4-FFF2-40B4-BE49-F238E27FC236}">
                <a16:creationId xmlns:a16="http://schemas.microsoft.com/office/drawing/2014/main" id="{BF4E038C-53EA-C4FB-9636-C60018FA28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9375" y="8796337"/>
            <a:ext cx="645636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LOREM IPSUM DOL SITER </a:t>
            </a:r>
          </a:p>
          <a:p>
            <a:pPr algn="r"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MET CONSEC UDIPISC SUSPEN </a:t>
            </a:r>
          </a:p>
          <a:p>
            <a:pPr algn="r"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NISE BITAE JUSTO LACINIAC</a:t>
            </a:r>
          </a:p>
        </p:txBody>
      </p:sp>
      <p:sp>
        <p:nvSpPr>
          <p:cNvPr id="3" name="Прямоугольник 44">
            <a:extLst>
              <a:ext uri="{FF2B5EF4-FFF2-40B4-BE49-F238E27FC236}">
                <a16:creationId xmlns:a16="http://schemas.microsoft.com/office/drawing/2014/main" id="{09E780E1-4E4A-ED30-F002-BE0C84173CF3}"/>
              </a:ext>
            </a:extLst>
          </p:cNvPr>
          <p:cNvSpPr/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Box 34">
            <a:extLst>
              <a:ext uri="{FF2B5EF4-FFF2-40B4-BE49-F238E27FC236}">
                <a16:creationId xmlns:a16="http://schemas.microsoft.com/office/drawing/2014/main" id="{BE02BC9D-A73D-E4B8-3996-88BE53CC9E26}"/>
              </a:ext>
            </a:extLst>
          </p:cNvPr>
          <p:cNvSpPr txBox="1"/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5" name="Picture 4" descr="A silver and blue logo&#10;&#10;Description automatically generated">
            <a:extLst>
              <a:ext uri="{FF2B5EF4-FFF2-40B4-BE49-F238E27FC236}">
                <a16:creationId xmlns:a16="http://schemas.microsoft.com/office/drawing/2014/main" id="{8E1686D0-78D7-74CC-4DB4-CA2FFAF01D8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509AC6E-5F4F-7B69-7F09-BD67015A24C0}"/>
              </a:ext>
            </a:extLst>
          </p:cNvPr>
          <p:cNvSpPr txBox="1"/>
          <p:nvPr/>
        </p:nvSpPr>
        <p:spPr>
          <a:xfrm>
            <a:off x="1414462" y="927010"/>
            <a:ext cx="8305800" cy="11019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828434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100" dirty="0">
                <a:solidFill>
                  <a:schemeClr val="bg1"/>
                </a:solidFill>
                <a:latin typeface="Montserrat" panose="00000500000000000000" pitchFamily="50" charset="0"/>
              </a:rPr>
              <a:t>Slide Title</a:t>
            </a:r>
            <a:endParaRPr lang="ru-RU" sz="8000" b="1" kern="100" dirty="0">
              <a:solidFill>
                <a:schemeClr val="bg1"/>
              </a:solidFill>
              <a:latin typeface="Montserrat" panose="00000500000000000000" pitchFamily="50" charset="-52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2559568-60F3-A871-9FD7-A7AC9E58C0D2}"/>
              </a:ext>
            </a:extLst>
          </p:cNvPr>
          <p:cNvCxnSpPr>
            <a:cxnSpLocks/>
          </p:cNvCxnSpPr>
          <p:nvPr/>
        </p:nvCxnSpPr>
        <p:spPr>
          <a:xfrm>
            <a:off x="1566862" y="2070010"/>
            <a:ext cx="7543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phic 11" descr="Chat with solid fill">
            <a:extLst>
              <a:ext uri="{FF2B5EF4-FFF2-40B4-BE49-F238E27FC236}">
                <a16:creationId xmlns:a16="http://schemas.microsoft.com/office/drawing/2014/main" id="{8FB833A6-4F24-4944-25DF-B08D1F78FC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643822" y="3049098"/>
            <a:ext cx="1851006" cy="1851006"/>
          </a:xfrm>
          <a:prstGeom prst="rect">
            <a:avLst/>
          </a:prstGeom>
        </p:spPr>
      </p:pic>
      <p:pic>
        <p:nvPicPr>
          <p:cNvPr id="13" name="Graphic 12" descr="Chat with solid fill">
            <a:extLst>
              <a:ext uri="{FF2B5EF4-FFF2-40B4-BE49-F238E27FC236}">
                <a16:creationId xmlns:a16="http://schemas.microsoft.com/office/drawing/2014/main" id="{63A0E091-1ED9-7455-ECDA-82496806D5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643822" y="5941873"/>
            <a:ext cx="1851006" cy="1851006"/>
          </a:xfrm>
          <a:prstGeom prst="rect">
            <a:avLst/>
          </a:prstGeom>
        </p:spPr>
      </p:pic>
      <p:pic>
        <p:nvPicPr>
          <p:cNvPr id="15" name="Graphic 14" descr="Chat with solid fill">
            <a:extLst>
              <a:ext uri="{FF2B5EF4-FFF2-40B4-BE49-F238E27FC236}">
                <a16:creationId xmlns:a16="http://schemas.microsoft.com/office/drawing/2014/main" id="{38368E45-B4B6-28DB-38B0-BB76F5C48E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643822" y="8836212"/>
            <a:ext cx="1851006" cy="1851006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D65DDD0-2E08-46A2-A10B-0EE91A8F0863}"/>
              </a:ext>
            </a:extLst>
          </p:cNvPr>
          <p:cNvSpPr/>
          <p:nvPr/>
        </p:nvSpPr>
        <p:spPr>
          <a:xfrm>
            <a:off x="0" y="6378575"/>
            <a:ext cx="24377650" cy="733742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4099" name="Group 5">
            <a:extLst>
              <a:ext uri="{FF2B5EF4-FFF2-40B4-BE49-F238E27FC236}">
                <a16:creationId xmlns:a16="http://schemas.microsoft.com/office/drawing/2014/main" id="{5D276987-2C59-FB09-A514-AC239B08CA62}"/>
              </a:ext>
            </a:extLst>
          </p:cNvPr>
          <p:cNvGrpSpPr>
            <a:grpSpLocks/>
          </p:cNvGrpSpPr>
          <p:nvPr/>
        </p:nvGrpSpPr>
        <p:grpSpPr bwMode="auto">
          <a:xfrm>
            <a:off x="1063625" y="1371600"/>
            <a:ext cx="9525000" cy="1143000"/>
            <a:chOff x="911225" y="1371600"/>
            <a:chExt cx="9525000" cy="114300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5D589C7F-868C-4AF5-A910-76DB6D4E5CF7}"/>
                </a:ext>
              </a:extLst>
            </p:cNvPr>
            <p:cNvSpPr txBox="1"/>
            <p:nvPr/>
          </p:nvSpPr>
          <p:spPr>
            <a:xfrm>
              <a:off x="911225" y="1371600"/>
              <a:ext cx="9525000" cy="11019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0" b="1" kern="100" dirty="0">
                  <a:solidFill>
                    <a:schemeClr val="tx2"/>
                  </a:solidFill>
                  <a:latin typeface="Montserrat" panose="00000500000000000000" pitchFamily="50" charset="0"/>
                </a:rPr>
                <a:t>Slide Title</a:t>
              </a:r>
              <a:endParaRPr lang="ru-RU" sz="8000" b="1" kern="1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F91EF6B5-B10A-4F63-A0C8-C1CAF4A21703}"/>
                </a:ext>
              </a:extLst>
            </p:cNvPr>
            <p:cNvCxnSpPr>
              <a:cxnSpLocks/>
            </p:cNvCxnSpPr>
            <p:nvPr/>
          </p:nvCxnSpPr>
          <p:spPr>
            <a:xfrm>
              <a:off x="1063625" y="2514600"/>
              <a:ext cx="693420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6DDC5DD1-E2CD-4CFA-9016-A783B8AA7BF3}"/>
              </a:ext>
            </a:extLst>
          </p:cNvPr>
          <p:cNvSpPr/>
          <p:nvPr/>
        </p:nvSpPr>
        <p:spPr>
          <a:xfrm>
            <a:off x="1216025" y="10210800"/>
            <a:ext cx="2209800" cy="220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18FB1C-5B3A-4F63-8C4E-67948D2F5825}"/>
              </a:ext>
            </a:extLst>
          </p:cNvPr>
          <p:cNvSpPr/>
          <p:nvPr/>
        </p:nvSpPr>
        <p:spPr>
          <a:xfrm>
            <a:off x="4111625" y="10210800"/>
            <a:ext cx="19050000" cy="2209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02" name="TextBox 10">
            <a:extLst>
              <a:ext uri="{FF2B5EF4-FFF2-40B4-BE49-F238E27FC236}">
                <a16:creationId xmlns:a16="http://schemas.microsoft.com/office/drawing/2014/main" id="{843B4FC2-2CBC-944D-9D66-52BF964D3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6025" y="11069638"/>
            <a:ext cx="2209800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/>
            <a:r>
              <a:rPr lang="en-GB" altLang="en-US" sz="10000" baseline="30000">
                <a:solidFill>
                  <a:schemeClr val="tx2"/>
                </a:solidFill>
                <a:latin typeface="FontAwesome" pitchFamily="2" charset="0"/>
              </a:rPr>
              <a:t></a:t>
            </a:r>
          </a:p>
        </p:txBody>
      </p:sp>
      <p:sp>
        <p:nvSpPr>
          <p:cNvPr id="4103" name="TextBox 11">
            <a:extLst>
              <a:ext uri="{FF2B5EF4-FFF2-40B4-BE49-F238E27FC236}">
                <a16:creationId xmlns:a16="http://schemas.microsoft.com/office/drawing/2014/main" id="{A2E11F23-D573-83F7-4E64-027BF0C8A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7025" y="10934700"/>
            <a:ext cx="172212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/>
            <a:r>
              <a:rPr lang="en-GB" altLang="en-US" sz="5000" baseline="30000">
                <a:solidFill>
                  <a:schemeClr val="bg1"/>
                </a:solidFill>
                <a:latin typeface="Open Sans Extrabold" panose="020B0906030804020204" pitchFamily="34" charset="0"/>
              </a:rPr>
              <a:t>SADIPISCING ELITESI PRAESENT ETES QUAM DIAMES MORBIS MALESUDA NISL EPSUM, EGET DIGNISSIM ESTUS MORONO PORTOS CORDO</a:t>
            </a:r>
          </a:p>
        </p:txBody>
      </p:sp>
      <p:sp>
        <p:nvSpPr>
          <p:cNvPr id="4104" name="TextBox 5">
            <a:extLst>
              <a:ext uri="{FF2B5EF4-FFF2-40B4-BE49-F238E27FC236}">
                <a16:creationId xmlns:a16="http://schemas.microsoft.com/office/drawing/2014/main" id="{0F9B12A5-B9A0-6829-0CCD-3A9BF052BC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2850" y="3124200"/>
            <a:ext cx="11734800" cy="2918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highlight>
                  <a:srgbClr val="FFFF00"/>
                </a:highlight>
                <a:latin typeface="Montserrat SemiBold" panose="00000700000000000000" pitchFamily="50" charset="0"/>
              </a:rPr>
              <a:t>REQUIRED: Fonts used in this presentation template are Montserrat and Open Sans. Please ensure the computer you are displaying the presentation from has these fonts downloaded.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highlight>
                  <a:srgbClr val="FFFF00"/>
                </a:highlight>
                <a:latin typeface="Montserrat SemiBold" panose="00000700000000000000" pitchFamily="50" charset="0"/>
                <a:hlinkClick r:id="rId2"/>
              </a:rPr>
              <a:t>https://fonts.google.com/specimen/Montserrat</a:t>
            </a:r>
            <a:endParaRPr lang="en-US" altLang="ru-RU" sz="2500" dirty="0">
              <a:solidFill>
                <a:schemeClr val="tx2"/>
              </a:solidFill>
              <a:highlight>
                <a:srgbClr val="FFFF00"/>
              </a:highlight>
              <a:latin typeface="Montserrat SemiBold" panose="00000700000000000000" pitchFamily="50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highlight>
                  <a:srgbClr val="FFFF00"/>
                </a:highlight>
                <a:latin typeface="Montserrat SemiBold" panose="00000700000000000000" pitchFamily="50" charset="0"/>
                <a:hlinkClick r:id="rId3"/>
              </a:rPr>
              <a:t>https://fonts.google.com/specimen/Open+Sans</a:t>
            </a:r>
            <a:r>
              <a:rPr lang="en-US" altLang="ru-RU" sz="2500" dirty="0">
                <a:solidFill>
                  <a:schemeClr val="tx2"/>
                </a:solidFill>
                <a:highlight>
                  <a:srgbClr val="FFFF00"/>
                </a:highlight>
                <a:latin typeface="Montserrat SemiBold" panose="00000700000000000000" pitchFamily="50" charset="0"/>
              </a:rPr>
              <a:t> </a:t>
            </a:r>
          </a:p>
        </p:txBody>
      </p:sp>
      <p:sp>
        <p:nvSpPr>
          <p:cNvPr id="4105" name="TextBox 5">
            <a:extLst>
              <a:ext uri="{FF2B5EF4-FFF2-40B4-BE49-F238E27FC236}">
                <a16:creationId xmlns:a16="http://schemas.microsoft.com/office/drawing/2014/main" id="{F7383D16-2B2B-6BCF-C665-1D94AB97FC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09550" y="3124200"/>
            <a:ext cx="10633075" cy="2918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ru-RU" sz="2500" dirty="0">
                <a:solidFill>
                  <a:schemeClr val="tx2"/>
                </a:solidFill>
                <a:highlight>
                  <a:srgbClr val="FFFF00"/>
                </a:highlight>
                <a:latin typeface="Montserrat SemiBold" panose="00000700000000000000" pitchFamily="50" charset="0"/>
              </a:rPr>
              <a:t>Right click on image and select change picture to replace any of the photos in this template. </a:t>
            </a:r>
          </a:p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ru-RU" sz="2500" dirty="0">
                <a:solidFill>
                  <a:schemeClr val="tx2"/>
                </a:solidFill>
                <a:highlight>
                  <a:srgbClr val="FFFF00"/>
                </a:highlight>
                <a:latin typeface="Montserrat SemiBold" panose="00000700000000000000" pitchFamily="50" charset="0"/>
              </a:rPr>
              <a:t>All placeholder icons used in this template can be found at INSERT &gt; ICONS from the editing ribbon at the top of page. To edit right click on icon and select change graphic.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01CDB37-ABA0-EC29-D1A1-6A657836A7B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72" b="30774"/>
          <a:stretch/>
        </p:blipFill>
        <p:spPr bwMode="auto">
          <a:xfrm>
            <a:off x="0" y="6378575"/>
            <a:ext cx="24377650" cy="73374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44">
            <a:extLst>
              <a:ext uri="{FF2B5EF4-FFF2-40B4-BE49-F238E27FC236}">
                <a16:creationId xmlns:a16="http://schemas.microsoft.com/office/drawing/2014/main" id="{11638606-A9B5-5021-D164-D5FF068CB52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34">
            <a:extLst>
              <a:ext uri="{FF2B5EF4-FFF2-40B4-BE49-F238E27FC236}">
                <a16:creationId xmlns:a16="http://schemas.microsoft.com/office/drawing/2014/main" id="{F011B2B5-6070-D447-6FA1-631575C187D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11" name="Picture 10" descr="A silver and blue logo&#10;&#10;Description automatically generated">
            <a:extLst>
              <a:ext uri="{FF2B5EF4-FFF2-40B4-BE49-F238E27FC236}">
                <a16:creationId xmlns:a16="http://schemas.microsoft.com/office/drawing/2014/main" id="{E952B8B2-2C99-86F5-9BAD-EA2B49DD628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>
            <a:extLst>
              <a:ext uri="{FF2B5EF4-FFF2-40B4-BE49-F238E27FC236}">
                <a16:creationId xmlns:a16="http://schemas.microsoft.com/office/drawing/2014/main" id="{8E360FDE-82C9-F899-021E-5C4802FC5469}"/>
              </a:ext>
            </a:extLst>
          </p:cNvPr>
          <p:cNvGrpSpPr>
            <a:grpSpLocks/>
          </p:cNvGrpSpPr>
          <p:nvPr/>
        </p:nvGrpSpPr>
        <p:grpSpPr bwMode="auto">
          <a:xfrm>
            <a:off x="1063625" y="1371600"/>
            <a:ext cx="6705600" cy="1143000"/>
            <a:chOff x="1063625" y="1371600"/>
            <a:chExt cx="6705600" cy="114300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682B260-61B5-47FD-BA8F-1B13D9760F8B}"/>
                </a:ext>
              </a:extLst>
            </p:cNvPr>
            <p:cNvSpPr txBox="1"/>
            <p:nvPr/>
          </p:nvSpPr>
          <p:spPr>
            <a:xfrm>
              <a:off x="1063625" y="1371600"/>
              <a:ext cx="6705600" cy="11019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0" b="1" kern="100" dirty="0">
                  <a:solidFill>
                    <a:schemeClr val="tx2"/>
                  </a:solidFill>
                  <a:latin typeface="Montserrat" panose="00000500000000000000" pitchFamily="50" charset="0"/>
                </a:rPr>
                <a:t>Slide Title</a:t>
              </a:r>
              <a:endParaRPr lang="ru-RU" sz="8000" b="1" kern="1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6F4B940-28B8-4073-ABA1-8DC18BABC4EE}"/>
                </a:ext>
              </a:extLst>
            </p:cNvPr>
            <p:cNvCxnSpPr>
              <a:cxnSpLocks/>
            </p:cNvCxnSpPr>
            <p:nvPr/>
          </p:nvCxnSpPr>
          <p:spPr>
            <a:xfrm>
              <a:off x="1216025" y="2514600"/>
              <a:ext cx="617220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2291" name="Object 1">
            <a:extLst>
              <a:ext uri="{FF2B5EF4-FFF2-40B4-BE49-F238E27FC236}">
                <a16:creationId xmlns:a16="http://schemas.microsoft.com/office/drawing/2014/main" id="{B249C065-3082-80A7-E615-DBB032607E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7844751"/>
              </p:ext>
            </p:extLst>
          </p:nvPr>
        </p:nvGraphicFramePr>
        <p:xfrm>
          <a:off x="12744349" y="1310784"/>
          <a:ext cx="10356850" cy="865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34057143" imgH="28495238" progId="Photoshop.Image.13">
                  <p:embed/>
                </p:oleObj>
              </mc:Choice>
              <mc:Fallback>
                <p:oleObj name="Image" r:id="rId2" imgW="34057143" imgH="28495238" progId="Photoshop.Image.1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44349" y="1310784"/>
                        <a:ext cx="10356850" cy="8659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9" name="TextBox 34">
            <a:extLst>
              <a:ext uri="{FF2B5EF4-FFF2-40B4-BE49-F238E27FC236}">
                <a16:creationId xmlns:a16="http://schemas.microsoft.com/office/drawing/2014/main" id="{FC3F7909-5D91-50D8-181C-8B57628107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77328" y="9908617"/>
            <a:ext cx="10433051" cy="118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LOREM IPSUM DOLOR SIT AMET CONSEC UDIPISCIN SUSPENDISE BITAE JUSTO LACINIA 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LACINIA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 NULLA ESTUS</a:t>
            </a:r>
          </a:p>
        </p:txBody>
      </p:sp>
      <p:sp>
        <p:nvSpPr>
          <p:cNvPr id="12293" name="TextBox 5">
            <a:extLst>
              <a:ext uri="{FF2B5EF4-FFF2-40B4-BE49-F238E27FC236}">
                <a16:creationId xmlns:a16="http://schemas.microsoft.com/office/drawing/2014/main" id="{F9A44CF6-8C1D-ADF2-3CA3-EB470288B0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725" y="3276600"/>
            <a:ext cx="11547475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Lorem ipsum dolor sit amet, consectetur adipiscing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blandit sem vitae justo lacinia sedes lacinia ferentum estus.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73BF3B6-1CF1-4F03-8E89-7251328EF7A1}"/>
              </a:ext>
            </a:extLst>
          </p:cNvPr>
          <p:cNvSpPr/>
          <p:nvPr/>
        </p:nvSpPr>
        <p:spPr bwMode="auto">
          <a:xfrm>
            <a:off x="1212850" y="4920834"/>
            <a:ext cx="1828800" cy="1828800"/>
          </a:xfrm>
          <a:prstGeom prst="rect">
            <a:avLst/>
          </a:prstGeom>
          <a:solidFill>
            <a:srgbClr val="2F6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306" name="TextBox 5">
            <a:extLst>
              <a:ext uri="{FF2B5EF4-FFF2-40B4-BE49-F238E27FC236}">
                <a16:creationId xmlns:a16="http://schemas.microsoft.com/office/drawing/2014/main" id="{B91601BC-1F90-46DE-B0E2-C69D280B83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5739" y="4800600"/>
            <a:ext cx="7769686" cy="1762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accent1"/>
                </a:solidFill>
                <a:latin typeface="Montserrat ExtraBold" panose="00000900000000000000" pitchFamily="50" charset="0"/>
              </a:rPr>
              <a:t>TEXT</a:t>
            </a:r>
          </a:p>
          <a:p>
            <a:pPr eaLnBrk="1" hangingPunct="1">
              <a:lnSpc>
                <a:spcPct val="150000"/>
              </a:lnSpc>
            </a:pPr>
            <a:endParaRPr lang="en-US" altLang="en-US" sz="10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endParaRPr lang="en-US" altLang="ru-RU" sz="2500" dirty="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12302" name="TextBox 5">
            <a:extLst>
              <a:ext uri="{FF2B5EF4-FFF2-40B4-BE49-F238E27FC236}">
                <a16:creationId xmlns:a16="http://schemas.microsoft.com/office/drawing/2014/main" id="{EE9744C0-C533-D83A-2AAF-A7AB24BDC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5739" y="6963631"/>
            <a:ext cx="7769686" cy="1762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accent1"/>
                </a:solidFill>
                <a:latin typeface="Montserrat ExtraBold" panose="00000900000000000000" pitchFamily="50" charset="0"/>
              </a:rPr>
              <a:t>TEXT</a:t>
            </a:r>
          </a:p>
          <a:p>
            <a:pPr eaLnBrk="1" hangingPunct="1">
              <a:lnSpc>
                <a:spcPct val="150000"/>
              </a:lnSpc>
            </a:pPr>
            <a:endParaRPr lang="en-US" altLang="en-US" sz="10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endParaRPr lang="en-US" altLang="ru-RU" sz="2500" dirty="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12298" name="Picture Placeholder 10">
            <a:extLst>
              <a:ext uri="{FF2B5EF4-FFF2-40B4-BE49-F238E27FC236}">
                <a16:creationId xmlns:a16="http://schemas.microsoft.com/office/drawing/2014/main" id="{48EB3152-5AE6-A955-CC72-4C254CE16608}"/>
              </a:ext>
            </a:extLst>
          </p:cNvPr>
          <p:cNvSpPr>
            <a:spLocks noGrp="1" noChangeArrowheads="1"/>
          </p:cNvSpPr>
          <p:nvPr>
            <p:ph type="pic" sz="quarter" idx="10"/>
          </p:nvPr>
        </p:nvSpPr>
        <p:spPr bwMode="auto">
          <a:xfrm>
            <a:off x="13109474" y="1715596"/>
            <a:ext cx="9601200" cy="5283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Прямоугольник 44">
            <a:extLst>
              <a:ext uri="{FF2B5EF4-FFF2-40B4-BE49-F238E27FC236}">
                <a16:creationId xmlns:a16="http://schemas.microsoft.com/office/drawing/2014/main" id="{E3F53287-1047-F106-E7E5-C8C476A718F4}"/>
              </a:ext>
            </a:extLst>
          </p:cNvPr>
          <p:cNvSpPr/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Box 34">
            <a:extLst>
              <a:ext uri="{FF2B5EF4-FFF2-40B4-BE49-F238E27FC236}">
                <a16:creationId xmlns:a16="http://schemas.microsoft.com/office/drawing/2014/main" id="{8B9F3F34-573A-9326-CEAE-9F6E55980F3E}"/>
              </a:ext>
            </a:extLst>
          </p:cNvPr>
          <p:cNvSpPr txBox="1"/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6" name="Picture 5" descr="A silver and blue logo&#10;&#10;Description automatically generated">
            <a:extLst>
              <a:ext uri="{FF2B5EF4-FFF2-40B4-BE49-F238E27FC236}">
                <a16:creationId xmlns:a16="http://schemas.microsoft.com/office/drawing/2014/main" id="{886A78BA-A884-F445-8D0E-2CF69DCF4F5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  <p:sp>
        <p:nvSpPr>
          <p:cNvPr id="13" name="TextBox 5">
            <a:extLst>
              <a:ext uri="{FF2B5EF4-FFF2-40B4-BE49-F238E27FC236}">
                <a16:creationId xmlns:a16="http://schemas.microsoft.com/office/drawing/2014/main" id="{CE93F9B9-A9F5-4EE6-4BA7-8C0882822E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0979" y="9124950"/>
            <a:ext cx="7769686" cy="1762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accent1"/>
                </a:solidFill>
                <a:latin typeface="Montserrat ExtraBold" panose="00000900000000000000" pitchFamily="50" charset="0"/>
              </a:rPr>
              <a:t>TEXT</a:t>
            </a:r>
          </a:p>
          <a:p>
            <a:pPr eaLnBrk="1" hangingPunct="1">
              <a:lnSpc>
                <a:spcPct val="150000"/>
              </a:lnSpc>
            </a:pPr>
            <a:endParaRPr lang="en-US" altLang="en-US" sz="10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endParaRPr lang="en-US" altLang="ru-RU" sz="2500" dirty="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990DE8-9D2A-889A-4093-CC35CA06B923}"/>
              </a:ext>
            </a:extLst>
          </p:cNvPr>
          <p:cNvSpPr/>
          <p:nvPr/>
        </p:nvSpPr>
        <p:spPr bwMode="auto">
          <a:xfrm>
            <a:off x="1212850" y="7137092"/>
            <a:ext cx="1828800" cy="1828800"/>
          </a:xfrm>
          <a:prstGeom prst="rect">
            <a:avLst/>
          </a:prstGeom>
          <a:solidFill>
            <a:srgbClr val="2F6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81A9247-86BC-DAE2-25FE-826AA9FE0D27}"/>
              </a:ext>
            </a:extLst>
          </p:cNvPr>
          <p:cNvSpPr/>
          <p:nvPr/>
        </p:nvSpPr>
        <p:spPr bwMode="auto">
          <a:xfrm>
            <a:off x="1212850" y="9247197"/>
            <a:ext cx="1828800" cy="1828800"/>
          </a:xfrm>
          <a:prstGeom prst="rect">
            <a:avLst/>
          </a:prstGeom>
          <a:solidFill>
            <a:srgbClr val="2F6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" name="Graphic 27" descr="Badge Question Mark with solid fill">
            <a:extLst>
              <a:ext uri="{FF2B5EF4-FFF2-40B4-BE49-F238E27FC236}">
                <a16:creationId xmlns:a16="http://schemas.microsoft.com/office/drawing/2014/main" id="{F7C39600-21D6-1D9C-7D04-80054BDC30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508817" y="5284787"/>
            <a:ext cx="1152064" cy="1152064"/>
          </a:xfrm>
          <a:prstGeom prst="rect">
            <a:avLst/>
          </a:prstGeom>
        </p:spPr>
      </p:pic>
      <p:pic>
        <p:nvPicPr>
          <p:cNvPr id="29" name="Graphic 28" descr="Badge Question Mark with solid fill">
            <a:extLst>
              <a:ext uri="{FF2B5EF4-FFF2-40B4-BE49-F238E27FC236}">
                <a16:creationId xmlns:a16="http://schemas.microsoft.com/office/drawing/2014/main" id="{B3FE4C15-AF57-4212-E47E-9CE8A5A013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508817" y="7520295"/>
            <a:ext cx="1152064" cy="1152064"/>
          </a:xfrm>
          <a:prstGeom prst="rect">
            <a:avLst/>
          </a:prstGeom>
        </p:spPr>
      </p:pic>
      <p:pic>
        <p:nvPicPr>
          <p:cNvPr id="30" name="Graphic 29" descr="Badge Question Mark with solid fill">
            <a:extLst>
              <a:ext uri="{FF2B5EF4-FFF2-40B4-BE49-F238E27FC236}">
                <a16:creationId xmlns:a16="http://schemas.microsoft.com/office/drawing/2014/main" id="{9FEE2BCA-26BF-9A05-5BA3-7B44EDEAB2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505547" y="9623596"/>
            <a:ext cx="1152064" cy="1152064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484AF7-F6CC-4A84-97EA-03AD15E5AA6C}"/>
              </a:ext>
            </a:extLst>
          </p:cNvPr>
          <p:cNvSpPr/>
          <p:nvPr/>
        </p:nvSpPr>
        <p:spPr>
          <a:xfrm>
            <a:off x="0" y="9805988"/>
            <a:ext cx="24377650" cy="3910012"/>
          </a:xfrm>
          <a:prstGeom prst="rect">
            <a:avLst/>
          </a:prstGeom>
          <a:solidFill>
            <a:srgbClr val="2F6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9A52042-6669-4083-89E5-A2739EF92A05}"/>
              </a:ext>
            </a:extLst>
          </p:cNvPr>
          <p:cNvSpPr/>
          <p:nvPr/>
        </p:nvSpPr>
        <p:spPr>
          <a:xfrm>
            <a:off x="1219200" y="6629400"/>
            <a:ext cx="3910013" cy="3910012"/>
          </a:xfrm>
          <a:prstGeom prst="rect">
            <a:avLst/>
          </a:prstGeom>
          <a:solidFill>
            <a:schemeClr val="bg1"/>
          </a:solidFill>
          <a:ln w="254000">
            <a:noFill/>
          </a:ln>
          <a:effectLst>
            <a:outerShdw blurRad="2794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5A42D87-8A68-47A7-8266-9B53C74DDD06}"/>
              </a:ext>
            </a:extLst>
          </p:cNvPr>
          <p:cNvSpPr/>
          <p:nvPr/>
        </p:nvSpPr>
        <p:spPr>
          <a:xfrm>
            <a:off x="6388100" y="6629400"/>
            <a:ext cx="3908425" cy="3910012"/>
          </a:xfrm>
          <a:prstGeom prst="rect">
            <a:avLst/>
          </a:prstGeom>
          <a:solidFill>
            <a:schemeClr val="bg1"/>
          </a:solidFill>
          <a:ln w="254000">
            <a:noFill/>
          </a:ln>
          <a:effectLst>
            <a:outerShdw blurRad="2794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37B1D7-FFE6-4908-B02C-5279DB77C6C6}"/>
              </a:ext>
            </a:extLst>
          </p:cNvPr>
          <p:cNvSpPr/>
          <p:nvPr/>
        </p:nvSpPr>
        <p:spPr>
          <a:xfrm>
            <a:off x="11555413" y="6629400"/>
            <a:ext cx="3910012" cy="3910012"/>
          </a:xfrm>
          <a:prstGeom prst="rect">
            <a:avLst/>
          </a:prstGeom>
          <a:solidFill>
            <a:schemeClr val="bg1"/>
          </a:solidFill>
          <a:ln w="254000">
            <a:noFill/>
          </a:ln>
          <a:effectLst>
            <a:outerShdw blurRad="2794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062" name="TextBox 5">
            <a:extLst>
              <a:ext uri="{FF2B5EF4-FFF2-40B4-BE49-F238E27FC236}">
                <a16:creationId xmlns:a16="http://schemas.microsoft.com/office/drawing/2014/main" id="{E7639343-C6AD-34B8-3F97-8B4646BA93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3625" y="3886200"/>
            <a:ext cx="13569950" cy="233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Lorem ipsum dolor sit amet, consectetur adipiscing</a:t>
            </a:r>
            <a:r>
              <a:rPr lang="ru-RU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landit sem </a:t>
            </a:r>
            <a:endParaRPr lang="ru-RU" altLang="ru-RU" sz="2500">
              <a:solidFill>
                <a:schemeClr val="tx2"/>
              </a:solidFill>
              <a:latin typeface="Montserrat SemiBold" panose="00000700000000000000" pitchFamily="50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vitae justo lacinia sedes lacinia ferentum estus</a:t>
            </a:r>
            <a:r>
              <a:rPr lang="ru-RU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roboto borem ipsum dolor siter amet</a:t>
            </a:r>
            <a:r>
              <a:rPr lang="ru-RU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ю </a:t>
            </a:r>
            <a:r>
              <a:rPr lang="en-US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Lorem ipsum dolor sit amet, consectetur adipiscing</a:t>
            </a:r>
            <a:r>
              <a:rPr lang="ru-RU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>
                <a:solidFill>
                  <a:schemeClr val="tx2"/>
                </a:solidFill>
                <a:latin typeface="Montserrat SemiBold" panose="00000700000000000000" pitchFamily="50" charset="0"/>
              </a:rPr>
              <a:t>bandit semes vitae justo lacinia sedes lacinia ferentum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11E107-8FCC-4E57-838A-BC98419D17DC}"/>
              </a:ext>
            </a:extLst>
          </p:cNvPr>
          <p:cNvSpPr txBox="1"/>
          <p:nvPr/>
        </p:nvSpPr>
        <p:spPr>
          <a:xfrm>
            <a:off x="1063625" y="1676400"/>
            <a:ext cx="8305800" cy="11019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828434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100" dirty="0">
                <a:solidFill>
                  <a:schemeClr val="tx2"/>
                </a:solidFill>
                <a:latin typeface="Montserrat" panose="00000500000000000000" pitchFamily="50" charset="0"/>
              </a:rPr>
              <a:t>Slide Title</a:t>
            </a:r>
            <a:endParaRPr lang="ru-RU" sz="8000" b="1" kern="100" dirty="0">
              <a:solidFill>
                <a:schemeClr val="accent1"/>
              </a:solidFill>
              <a:latin typeface="Montserrat" panose="00000500000000000000" pitchFamily="50" charset="-52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916B335-1DA0-4EEB-A3DB-978513CB3994}"/>
              </a:ext>
            </a:extLst>
          </p:cNvPr>
          <p:cNvCxnSpPr>
            <a:cxnSpLocks/>
          </p:cNvCxnSpPr>
          <p:nvPr/>
        </p:nvCxnSpPr>
        <p:spPr>
          <a:xfrm>
            <a:off x="1216025" y="2819400"/>
            <a:ext cx="7543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065" name="Рисунок 5">
            <a:extLst>
              <a:ext uri="{FF2B5EF4-FFF2-40B4-BE49-F238E27FC236}">
                <a16:creationId xmlns:a16="http://schemas.microsoft.com/office/drawing/2014/main" id="{EB7F868C-0E8E-E284-36D8-A7D4CC9713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2963" y="1506538"/>
            <a:ext cx="5046662" cy="1046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76" name="TextBox 5">
            <a:extLst>
              <a:ext uri="{FF2B5EF4-FFF2-40B4-BE49-F238E27FC236}">
                <a16:creationId xmlns:a16="http://schemas.microsoft.com/office/drawing/2014/main" id="{250E7343-0EA4-1C95-E8B2-CCB202D8CA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6025" y="8899276"/>
            <a:ext cx="391001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/>
            <a:r>
              <a:rPr lang="en-US" altLang="en-US" sz="4200" b="1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TEXT</a:t>
            </a:r>
          </a:p>
          <a:p>
            <a:pPr algn="ctr"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endParaRPr lang="pt-BR" altLang="en-US" sz="3500" baseline="30000" dirty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47AA063-01D5-4958-ABF0-9051D45101C4}"/>
              </a:ext>
            </a:extLst>
          </p:cNvPr>
          <p:cNvSpPr/>
          <p:nvPr/>
        </p:nvSpPr>
        <p:spPr>
          <a:xfrm>
            <a:off x="17776825" y="3067050"/>
            <a:ext cx="4257675" cy="748665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070" name="Picture Placeholder 23">
            <a:extLst>
              <a:ext uri="{FF2B5EF4-FFF2-40B4-BE49-F238E27FC236}">
                <a16:creationId xmlns:a16="http://schemas.microsoft.com/office/drawing/2014/main" id="{9F3BD2D0-CAED-F61F-9CED-68DD3888CA6C}"/>
              </a:ext>
            </a:extLst>
          </p:cNvPr>
          <p:cNvSpPr>
            <a:spLocks noGrp="1" noChangeArrowheads="1"/>
          </p:cNvSpPr>
          <p:nvPr>
            <p:ph type="pic" sz="quarter" idx="10"/>
          </p:nvPr>
        </p:nvSpPr>
        <p:spPr bwMode="auto">
          <a:xfrm>
            <a:off x="17776825" y="3067050"/>
            <a:ext cx="4257675" cy="7486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Прямоугольник 44">
            <a:extLst>
              <a:ext uri="{FF2B5EF4-FFF2-40B4-BE49-F238E27FC236}">
                <a16:creationId xmlns:a16="http://schemas.microsoft.com/office/drawing/2014/main" id="{4687D56A-9D6A-4541-4B52-7A7BA85F6BF7}"/>
              </a:ext>
            </a:extLst>
          </p:cNvPr>
          <p:cNvSpPr/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34">
            <a:extLst>
              <a:ext uri="{FF2B5EF4-FFF2-40B4-BE49-F238E27FC236}">
                <a16:creationId xmlns:a16="http://schemas.microsoft.com/office/drawing/2014/main" id="{57BCD31D-0A8A-4F11-2E97-02734F2F198A}"/>
              </a:ext>
            </a:extLst>
          </p:cNvPr>
          <p:cNvSpPr txBox="1"/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10" name="Picture 9" descr="A silver and blue logo&#10;&#10;Description automatically generated">
            <a:extLst>
              <a:ext uri="{FF2B5EF4-FFF2-40B4-BE49-F238E27FC236}">
                <a16:creationId xmlns:a16="http://schemas.microsoft.com/office/drawing/2014/main" id="{176DFFEE-F52B-8DE6-8718-FF78B08FEE8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  <p:pic>
        <p:nvPicPr>
          <p:cNvPr id="11" name="Graphic 10" descr="Grinning face with solid fill with solid fill">
            <a:extLst>
              <a:ext uri="{FF2B5EF4-FFF2-40B4-BE49-F238E27FC236}">
                <a16:creationId xmlns:a16="http://schemas.microsoft.com/office/drawing/2014/main" id="{F05342BB-2E7E-7B3D-1272-4FC6BDE83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43150" y="6910193"/>
            <a:ext cx="1705408" cy="1705408"/>
          </a:xfrm>
          <a:prstGeom prst="rect">
            <a:avLst/>
          </a:prstGeom>
        </p:spPr>
      </p:pic>
      <p:pic>
        <p:nvPicPr>
          <p:cNvPr id="12" name="Graphic 11" descr="Grinning face with solid fill with solid fill">
            <a:extLst>
              <a:ext uri="{FF2B5EF4-FFF2-40B4-BE49-F238E27FC236}">
                <a16:creationId xmlns:a16="http://schemas.microsoft.com/office/drawing/2014/main" id="{D8AFD1D2-64C4-1B50-341F-71F353B760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489608" y="6911513"/>
            <a:ext cx="1705408" cy="1705408"/>
          </a:xfrm>
          <a:prstGeom prst="rect">
            <a:avLst/>
          </a:prstGeom>
        </p:spPr>
      </p:pic>
      <p:pic>
        <p:nvPicPr>
          <p:cNvPr id="13" name="Graphic 12" descr="Grinning face with solid fill with solid fill">
            <a:extLst>
              <a:ext uri="{FF2B5EF4-FFF2-40B4-BE49-F238E27FC236}">
                <a16:creationId xmlns:a16="http://schemas.microsoft.com/office/drawing/2014/main" id="{5C36E881-DCCE-6A48-FD51-4FF257442D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2657715" y="6911513"/>
            <a:ext cx="1705408" cy="1705408"/>
          </a:xfrm>
          <a:prstGeom prst="rect">
            <a:avLst/>
          </a:prstGeom>
        </p:spPr>
      </p:pic>
      <p:sp>
        <p:nvSpPr>
          <p:cNvPr id="14" name="TextBox 5">
            <a:extLst>
              <a:ext uri="{FF2B5EF4-FFF2-40B4-BE49-F238E27FC236}">
                <a16:creationId xmlns:a16="http://schemas.microsoft.com/office/drawing/2014/main" id="{73D6DDF3-CD98-9C4E-26C3-9600F19A47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925" y="8899276"/>
            <a:ext cx="391001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/>
            <a:r>
              <a:rPr lang="en-US" altLang="en-US" sz="4200" b="1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TEXT</a:t>
            </a:r>
          </a:p>
          <a:p>
            <a:pPr algn="ctr"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endParaRPr lang="pt-BR" altLang="en-US" sz="3500" baseline="30000" dirty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57BB667E-1708-BF87-2495-700BF00B0F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5413" y="8899276"/>
            <a:ext cx="391001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/>
            <a:r>
              <a:rPr lang="en-US" altLang="en-US" sz="4200" b="1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TEXT</a:t>
            </a:r>
          </a:p>
          <a:p>
            <a:pPr algn="ctr"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endParaRPr lang="pt-BR" altLang="en-US" sz="3500" baseline="30000" dirty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</p:spTree>
  </p:cSld>
  <p:clrMapOvr>
    <a:masterClrMapping/>
  </p:clrMapOvr>
  <p:transition spd="slow" advClick="0" advTm="1000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>
            <a:extLst>
              <a:ext uri="{FF2B5EF4-FFF2-40B4-BE49-F238E27FC236}">
                <a16:creationId xmlns:a16="http://schemas.microsoft.com/office/drawing/2014/main" id="{90BEAFBF-9840-635A-A03B-1CA6D6593D1A}"/>
              </a:ext>
            </a:extLst>
          </p:cNvPr>
          <p:cNvGrpSpPr>
            <a:grpSpLocks/>
          </p:cNvGrpSpPr>
          <p:nvPr/>
        </p:nvGrpSpPr>
        <p:grpSpPr bwMode="auto">
          <a:xfrm>
            <a:off x="1063625" y="1371600"/>
            <a:ext cx="9525000" cy="1143000"/>
            <a:chOff x="911225" y="1371600"/>
            <a:chExt cx="9525000" cy="114300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A90BB62-D5DC-4B6C-8EF8-CB683E3B6211}"/>
                </a:ext>
              </a:extLst>
            </p:cNvPr>
            <p:cNvSpPr txBox="1"/>
            <p:nvPr/>
          </p:nvSpPr>
          <p:spPr>
            <a:xfrm>
              <a:off x="911225" y="1371600"/>
              <a:ext cx="9525000" cy="11019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0" b="1" kern="100" dirty="0">
                  <a:solidFill>
                    <a:schemeClr val="tx2"/>
                  </a:solidFill>
                  <a:latin typeface="Montserrat" panose="00000500000000000000" pitchFamily="50" charset="0"/>
                </a:rPr>
                <a:t>Slide Title</a:t>
              </a:r>
              <a:endParaRPr lang="ru-RU" sz="8000" b="1" kern="1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4CAB0E4-B7D0-4E20-9980-AE8B55C21BFE}"/>
                </a:ext>
              </a:extLst>
            </p:cNvPr>
            <p:cNvCxnSpPr>
              <a:cxnSpLocks/>
            </p:cNvCxnSpPr>
            <p:nvPr/>
          </p:nvCxnSpPr>
          <p:spPr>
            <a:xfrm>
              <a:off x="1063625" y="2514600"/>
              <a:ext cx="762000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E0F9CBF1-1051-487D-AC39-2D80F03E0832}"/>
              </a:ext>
            </a:extLst>
          </p:cNvPr>
          <p:cNvSpPr/>
          <p:nvPr/>
        </p:nvSpPr>
        <p:spPr>
          <a:xfrm>
            <a:off x="0" y="5354637"/>
            <a:ext cx="24377650" cy="7620000"/>
          </a:xfrm>
          <a:prstGeom prst="rect">
            <a:avLst/>
          </a:prstGeom>
          <a:solidFill>
            <a:srgbClr val="2F6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24" name="TextBox 5">
            <a:extLst>
              <a:ext uri="{FF2B5EF4-FFF2-40B4-BE49-F238E27FC236}">
                <a16:creationId xmlns:a16="http://schemas.microsoft.com/office/drawing/2014/main" id="{F291DFD3-47D1-A0E9-0101-354E8704C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2225" y="7924800"/>
            <a:ext cx="6289675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Lorem ipsum dolor sit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amet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,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consectetur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adipiscing.Suspendisse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blandit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sem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vitae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justo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lacinia,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sedes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lacinia</a:t>
            </a:r>
            <a:r>
              <a:rPr lang="ru-RU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estus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fermentum. Integer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euse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molestie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bg1"/>
                </a:solidFill>
                <a:latin typeface="Montserrat SemiBold" panose="00000700000000000000" pitchFamily="50" charset="0"/>
              </a:rPr>
              <a:t>lacus</a:t>
            </a: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. </a:t>
            </a:r>
          </a:p>
        </p:txBody>
      </p:sp>
      <p:grpSp>
        <p:nvGrpSpPr>
          <p:cNvPr id="5125" name="Group 11">
            <a:extLst>
              <a:ext uri="{FF2B5EF4-FFF2-40B4-BE49-F238E27FC236}">
                <a16:creationId xmlns:a16="http://schemas.microsoft.com/office/drawing/2014/main" id="{F04F29E7-E372-48F5-3BF9-A8E7CDF8EC16}"/>
              </a:ext>
            </a:extLst>
          </p:cNvPr>
          <p:cNvGrpSpPr>
            <a:grpSpLocks/>
          </p:cNvGrpSpPr>
          <p:nvPr/>
        </p:nvGrpSpPr>
        <p:grpSpPr bwMode="auto">
          <a:xfrm>
            <a:off x="1368425" y="2916237"/>
            <a:ext cx="4191000" cy="4648200"/>
            <a:chOff x="7429500" y="5334000"/>
            <a:chExt cx="4191000" cy="464820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317E2AC-23F5-4C37-A15A-E3B9EAECBC5F}"/>
                </a:ext>
              </a:extLst>
            </p:cNvPr>
            <p:cNvSpPr/>
            <p:nvPr/>
          </p:nvSpPr>
          <p:spPr>
            <a:xfrm>
              <a:off x="7429500" y="5791200"/>
              <a:ext cx="4191000" cy="4191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35" name="TextBox 7">
              <a:extLst>
                <a:ext uri="{FF2B5EF4-FFF2-40B4-BE49-F238E27FC236}">
                  <a16:creationId xmlns:a16="http://schemas.microsoft.com/office/drawing/2014/main" id="{13AFAD6A-6C7C-B672-587D-259CBA415C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10475" y="5334000"/>
              <a:ext cx="3740150" cy="3636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algn="ctr" eaLnBrk="1" hangingPunct="1">
                <a:lnSpc>
                  <a:spcPct val="190000"/>
                </a:lnSpc>
              </a:pPr>
              <a:endParaRPr lang="en-US" altLang="ru-RU" sz="14000" dirty="0">
                <a:solidFill>
                  <a:schemeClr val="tx2"/>
                </a:solidFill>
                <a:latin typeface="Pe-icon-7-stroke" pitchFamily="2" charset="0"/>
              </a:endParaRPr>
            </a:p>
          </p:txBody>
        </p:sp>
      </p:grpSp>
      <p:sp>
        <p:nvSpPr>
          <p:cNvPr id="5126" name="TextBox 5">
            <a:extLst>
              <a:ext uri="{FF2B5EF4-FFF2-40B4-BE49-F238E27FC236}">
                <a16:creationId xmlns:a16="http://schemas.microsoft.com/office/drawing/2014/main" id="{DB428D44-C7FD-2CAE-60CB-1EA2E89E2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5750" y="7924800"/>
            <a:ext cx="6289675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bg1"/>
                </a:solidFill>
                <a:latin typeface="Montserrat SemiBold" panose="00000700000000000000" pitchFamily="50" charset="0"/>
              </a:rPr>
              <a:t>Lorem ipsum dolor sit amet, consectetur adipiscing.Suspendisse blandit sem vitae justo lacinia, sedes lacinia</a:t>
            </a:r>
            <a:r>
              <a:rPr lang="ru-RU" altLang="ru-RU" sz="250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>
                <a:solidFill>
                  <a:schemeClr val="bg1"/>
                </a:solidFill>
                <a:latin typeface="Montserrat SemiBold" panose="00000700000000000000" pitchFamily="50" charset="0"/>
              </a:rPr>
              <a:t>estus fermentum. Integer euse molestie lacus. 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2E128BA-681B-4D5E-92BA-03735C0582A3}"/>
              </a:ext>
            </a:extLst>
          </p:cNvPr>
          <p:cNvSpPr/>
          <p:nvPr/>
        </p:nvSpPr>
        <p:spPr bwMode="auto">
          <a:xfrm>
            <a:off x="9251950" y="3373437"/>
            <a:ext cx="4191000" cy="4191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28" name="TextBox 5">
            <a:extLst>
              <a:ext uri="{FF2B5EF4-FFF2-40B4-BE49-F238E27FC236}">
                <a16:creationId xmlns:a16="http://schemas.microsoft.com/office/drawing/2014/main" id="{556A3619-8AFC-B2D8-1A75-39685F6D2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4350" y="7924800"/>
            <a:ext cx="6289675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>
                <a:solidFill>
                  <a:schemeClr val="bg1"/>
                </a:solidFill>
                <a:latin typeface="Montserrat SemiBold" panose="00000700000000000000" pitchFamily="50" charset="0"/>
              </a:rPr>
              <a:t>Lorem ipsum dolor sit amet, consectetur adipiscing.Suspendisse blandit sem vitae justo lacinia, sedes lacinia</a:t>
            </a:r>
            <a:r>
              <a:rPr lang="ru-RU" altLang="ru-RU" sz="2500">
                <a:solidFill>
                  <a:schemeClr val="bg1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>
                <a:solidFill>
                  <a:schemeClr val="bg1"/>
                </a:solidFill>
                <a:latin typeface="Montserrat SemiBold" panose="00000700000000000000" pitchFamily="50" charset="0"/>
              </a:rPr>
              <a:t>estus fermentum. Integer euse molestie lacus. 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317D2AE-6FF2-4C20-BB9F-4CFB0D27D1D6}"/>
              </a:ext>
            </a:extLst>
          </p:cNvPr>
          <p:cNvSpPr/>
          <p:nvPr/>
        </p:nvSpPr>
        <p:spPr bwMode="auto">
          <a:xfrm>
            <a:off x="17100550" y="3373437"/>
            <a:ext cx="4191000" cy="4191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44">
            <a:extLst>
              <a:ext uri="{FF2B5EF4-FFF2-40B4-BE49-F238E27FC236}">
                <a16:creationId xmlns:a16="http://schemas.microsoft.com/office/drawing/2014/main" id="{DF562134-A065-C3D8-DA6E-B7B97D40D2D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Box 34">
            <a:extLst>
              <a:ext uri="{FF2B5EF4-FFF2-40B4-BE49-F238E27FC236}">
                <a16:creationId xmlns:a16="http://schemas.microsoft.com/office/drawing/2014/main" id="{CF245E0C-9EC6-1D1A-7173-70B6551337C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7" name="Picture 6" descr="A silver and blue logo&#10;&#10;Description automatically generated">
            <a:extLst>
              <a:ext uri="{FF2B5EF4-FFF2-40B4-BE49-F238E27FC236}">
                <a16:creationId xmlns:a16="http://schemas.microsoft.com/office/drawing/2014/main" id="{7330B32F-5858-A3DF-B4EC-370029BEAFF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  <p:pic>
        <p:nvPicPr>
          <p:cNvPr id="9" name="Graphic 8" descr="Cloud with solid fill">
            <a:extLst>
              <a:ext uri="{FF2B5EF4-FFF2-40B4-BE49-F238E27FC236}">
                <a16:creationId xmlns:a16="http://schemas.microsoft.com/office/drawing/2014/main" id="{1BD780AA-47DC-0BAA-B853-F5C4887945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78062" y="4351338"/>
            <a:ext cx="2282825" cy="2282825"/>
          </a:xfrm>
          <a:prstGeom prst="rect">
            <a:avLst/>
          </a:prstGeom>
        </p:spPr>
      </p:pic>
      <p:pic>
        <p:nvPicPr>
          <p:cNvPr id="13" name="Graphic 12" descr="Cloud with solid fill">
            <a:extLst>
              <a:ext uri="{FF2B5EF4-FFF2-40B4-BE49-F238E27FC236}">
                <a16:creationId xmlns:a16="http://schemas.microsoft.com/office/drawing/2014/main" id="{16D89FFB-66B1-96EA-E22E-1EB5CBED3B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9063" y="4327524"/>
            <a:ext cx="2282825" cy="2282825"/>
          </a:xfrm>
          <a:prstGeom prst="rect">
            <a:avLst/>
          </a:prstGeom>
        </p:spPr>
      </p:pic>
      <p:pic>
        <p:nvPicPr>
          <p:cNvPr id="14" name="Graphic 13" descr="Cloud with solid fill">
            <a:extLst>
              <a:ext uri="{FF2B5EF4-FFF2-40B4-BE49-F238E27FC236}">
                <a16:creationId xmlns:a16="http://schemas.microsoft.com/office/drawing/2014/main" id="{3F8B9ABA-FF86-C4F0-AC79-69AB63E0CA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057812" y="4327523"/>
            <a:ext cx="2282825" cy="2282825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1">
            <a:extLst>
              <a:ext uri="{FF2B5EF4-FFF2-40B4-BE49-F238E27FC236}">
                <a16:creationId xmlns:a16="http://schemas.microsoft.com/office/drawing/2014/main" id="{98D0D785-0022-F26E-062F-2AC5DD39080A}"/>
              </a:ext>
            </a:extLst>
          </p:cNvPr>
          <p:cNvGrpSpPr>
            <a:grpSpLocks/>
          </p:cNvGrpSpPr>
          <p:nvPr/>
        </p:nvGrpSpPr>
        <p:grpSpPr bwMode="auto">
          <a:xfrm>
            <a:off x="1063625" y="1371600"/>
            <a:ext cx="9525000" cy="1143000"/>
            <a:chOff x="911225" y="1371600"/>
            <a:chExt cx="9525000" cy="114300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7F2D68C-722F-4704-846B-3774E795D673}"/>
                </a:ext>
              </a:extLst>
            </p:cNvPr>
            <p:cNvSpPr txBox="1"/>
            <p:nvPr/>
          </p:nvSpPr>
          <p:spPr>
            <a:xfrm>
              <a:off x="911225" y="1371600"/>
              <a:ext cx="9525000" cy="11019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0" b="1" kern="100" dirty="0">
                  <a:solidFill>
                    <a:schemeClr val="tx2"/>
                  </a:solidFill>
                  <a:latin typeface="Montserrat" panose="00000500000000000000" pitchFamily="50" charset="0"/>
                </a:rPr>
                <a:t>Slide Title</a:t>
              </a:r>
              <a:endParaRPr lang="ru-RU" sz="8000" b="1" kern="1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F966B9EB-AB15-437A-BE35-A04B69704976}"/>
                </a:ext>
              </a:extLst>
            </p:cNvPr>
            <p:cNvCxnSpPr>
              <a:cxnSpLocks/>
            </p:cNvCxnSpPr>
            <p:nvPr/>
          </p:nvCxnSpPr>
          <p:spPr>
            <a:xfrm>
              <a:off x="1063625" y="2514600"/>
              <a:ext cx="617220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8E331362-26B5-45C8-A0FF-E5376F0A27E0}"/>
              </a:ext>
            </a:extLst>
          </p:cNvPr>
          <p:cNvSpPr/>
          <p:nvPr/>
        </p:nvSpPr>
        <p:spPr>
          <a:xfrm>
            <a:off x="11884025" y="533400"/>
            <a:ext cx="11353800" cy="11353800"/>
          </a:xfrm>
          <a:prstGeom prst="rect">
            <a:avLst/>
          </a:prstGeom>
          <a:solidFill>
            <a:srgbClr val="2F6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0547695-EBE9-4F91-8866-AAA2CBD07A2C}"/>
              </a:ext>
            </a:extLst>
          </p:cNvPr>
          <p:cNvCxnSpPr>
            <a:cxnSpLocks/>
          </p:cNvCxnSpPr>
          <p:nvPr/>
        </p:nvCxnSpPr>
        <p:spPr>
          <a:xfrm>
            <a:off x="12874625" y="6210300"/>
            <a:ext cx="9372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51F427A-FF73-4E2C-B571-B73B31CB22A7}"/>
              </a:ext>
            </a:extLst>
          </p:cNvPr>
          <p:cNvCxnSpPr>
            <a:cxnSpLocks/>
          </p:cNvCxnSpPr>
          <p:nvPr/>
        </p:nvCxnSpPr>
        <p:spPr>
          <a:xfrm flipV="1">
            <a:off x="17560925" y="1333500"/>
            <a:ext cx="0" cy="39814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04AEAAE-B568-4C86-8B5C-5BA5B147C64C}"/>
              </a:ext>
            </a:extLst>
          </p:cNvPr>
          <p:cNvCxnSpPr>
            <a:cxnSpLocks/>
          </p:cNvCxnSpPr>
          <p:nvPr/>
        </p:nvCxnSpPr>
        <p:spPr>
          <a:xfrm flipV="1">
            <a:off x="17560925" y="7048500"/>
            <a:ext cx="0" cy="39814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66" name="TextBox 5">
            <a:extLst>
              <a:ext uri="{FF2B5EF4-FFF2-40B4-BE49-F238E27FC236}">
                <a16:creationId xmlns:a16="http://schemas.microsoft.com/office/drawing/2014/main" id="{FD8AD304-7FD4-897D-A72F-0834E38AD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46025" y="3619785"/>
            <a:ext cx="4191000" cy="137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/>
            <a:r>
              <a:rPr lang="en-GB" altLang="en-US" sz="4200" b="1" baseline="30000" dirty="0">
                <a:solidFill>
                  <a:schemeClr val="bg1"/>
                </a:solidFill>
                <a:latin typeface="Montserrat" panose="00000500000000000000" pitchFamily="50" charset="0"/>
              </a:rPr>
              <a:t>TEXT</a:t>
            </a:r>
          </a:p>
          <a:p>
            <a:pPr algn="ctr" eaLnBrk="1" hangingPunct="1"/>
            <a:endParaRPr lang="pt-BR" altLang="en-US" sz="1000" baseline="30000" dirty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algn="ctr" eaLnBrk="1" hangingPunct="1"/>
            <a:r>
              <a:rPr lang="pt-BR" altLang="en-US" sz="3500" baseline="30000" dirty="0">
                <a:solidFill>
                  <a:schemeClr val="bg1"/>
                </a:solidFill>
                <a:latin typeface="Montserrat" panose="00000500000000000000" pitchFamily="50" charset="0"/>
              </a:rPr>
              <a:t>Nulla sem elit tempor ines pharetra veles faucib</a:t>
            </a:r>
          </a:p>
        </p:txBody>
      </p:sp>
      <p:sp>
        <p:nvSpPr>
          <p:cNvPr id="6153" name="TextBox 5">
            <a:extLst>
              <a:ext uri="{FF2B5EF4-FFF2-40B4-BE49-F238E27FC236}">
                <a16:creationId xmlns:a16="http://schemas.microsoft.com/office/drawing/2014/main" id="{A6E4323D-679A-159B-2287-742C8F1CAE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08625" y="3619500"/>
            <a:ext cx="419100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/>
            <a:r>
              <a:rPr lang="en-GB" altLang="en-US" sz="4200" b="1" baseline="30000" dirty="0">
                <a:solidFill>
                  <a:schemeClr val="bg1"/>
                </a:solidFill>
                <a:latin typeface="Montserrat" panose="00000500000000000000" pitchFamily="50" charset="0"/>
              </a:rPr>
              <a:t>TEXT</a:t>
            </a:r>
          </a:p>
          <a:p>
            <a:pPr algn="ctr" eaLnBrk="1" hangingPunct="1"/>
            <a:endParaRPr lang="pt-BR" altLang="en-US" sz="1000" baseline="30000" dirty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algn="ctr" eaLnBrk="1" hangingPunct="1"/>
            <a:r>
              <a:rPr lang="pt-BR" altLang="en-US" sz="3500" baseline="30000" dirty="0">
                <a:solidFill>
                  <a:schemeClr val="bg1"/>
                </a:solidFill>
                <a:latin typeface="Montserrat" panose="00000500000000000000" pitchFamily="50" charset="0"/>
              </a:rPr>
              <a:t>Nulla sem elit tempor ines pharetra veles faucib</a:t>
            </a:r>
          </a:p>
        </p:txBody>
      </p:sp>
      <p:sp>
        <p:nvSpPr>
          <p:cNvPr id="6155" name="TextBox 5">
            <a:extLst>
              <a:ext uri="{FF2B5EF4-FFF2-40B4-BE49-F238E27FC236}">
                <a16:creationId xmlns:a16="http://schemas.microsoft.com/office/drawing/2014/main" id="{7B88213F-CB3E-1424-AF3F-5E4FBABE3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46025" y="9026525"/>
            <a:ext cx="419100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/>
            <a:r>
              <a:rPr lang="en-GB" altLang="en-US" sz="4200" b="1" baseline="30000" dirty="0">
                <a:solidFill>
                  <a:schemeClr val="bg1"/>
                </a:solidFill>
                <a:latin typeface="Montserrat" panose="00000500000000000000" pitchFamily="50" charset="0"/>
              </a:rPr>
              <a:t>TEXT</a:t>
            </a:r>
          </a:p>
          <a:p>
            <a:pPr algn="ctr" eaLnBrk="1" hangingPunct="1"/>
            <a:endParaRPr lang="pt-BR" altLang="en-US" sz="1000" baseline="30000" dirty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algn="ctr" eaLnBrk="1" hangingPunct="1"/>
            <a:r>
              <a:rPr lang="pt-BR" altLang="en-US" sz="3500" baseline="30000" dirty="0">
                <a:solidFill>
                  <a:schemeClr val="bg1"/>
                </a:solidFill>
                <a:latin typeface="Montserrat" panose="00000500000000000000" pitchFamily="50" charset="0"/>
              </a:rPr>
              <a:t>Nulla sem elit tempor ines pharetra veles faucib</a:t>
            </a:r>
          </a:p>
        </p:txBody>
      </p:sp>
      <p:sp>
        <p:nvSpPr>
          <p:cNvPr id="6157" name="TextBox 5">
            <a:extLst>
              <a:ext uri="{FF2B5EF4-FFF2-40B4-BE49-F238E27FC236}">
                <a16:creationId xmlns:a16="http://schemas.microsoft.com/office/drawing/2014/main" id="{6BFD8124-7DEA-C2A5-D5EE-8499155563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08625" y="9026525"/>
            <a:ext cx="419100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/>
            <a:r>
              <a:rPr lang="en-GB" altLang="en-US" sz="4200" b="1" baseline="30000" dirty="0">
                <a:solidFill>
                  <a:schemeClr val="bg1"/>
                </a:solidFill>
                <a:latin typeface="Montserrat" panose="00000500000000000000" pitchFamily="50" charset="0"/>
              </a:rPr>
              <a:t>TEXT</a:t>
            </a:r>
          </a:p>
          <a:p>
            <a:pPr algn="ctr" eaLnBrk="1" hangingPunct="1"/>
            <a:endParaRPr lang="pt-BR" altLang="en-US" sz="1000" baseline="30000" dirty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algn="ctr" eaLnBrk="1" hangingPunct="1"/>
            <a:r>
              <a:rPr lang="pt-BR" altLang="en-US" sz="3500" baseline="30000" dirty="0">
                <a:solidFill>
                  <a:schemeClr val="bg1"/>
                </a:solidFill>
                <a:latin typeface="Montserrat" panose="00000500000000000000" pitchFamily="50" charset="0"/>
              </a:rPr>
              <a:t>Nulla sem elit tempor ines pharetra veles faucib</a:t>
            </a:r>
          </a:p>
        </p:txBody>
      </p:sp>
      <p:sp>
        <p:nvSpPr>
          <p:cNvPr id="6159" name="TextBox 5">
            <a:extLst>
              <a:ext uri="{FF2B5EF4-FFF2-40B4-BE49-F238E27FC236}">
                <a16:creationId xmlns:a16="http://schemas.microsoft.com/office/drawing/2014/main" id="{F177EA06-153C-3C85-CD4C-3753173B3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2830" y="2950846"/>
            <a:ext cx="9791700" cy="7511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Lorem ipsum dolor sit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amet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,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consectetur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adipiscing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Suspendisse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blandit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sem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 vitae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justo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 lacinia,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sedes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 lacinia</a:t>
            </a:r>
            <a:endParaRPr lang="ru-RU" altLang="ru-RU" sz="2500" dirty="0">
              <a:solidFill>
                <a:schemeClr val="tx2"/>
              </a:solidFill>
              <a:latin typeface="Montserrat SemiBold" panose="00000700000000000000" pitchFamily="50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fermentum. Integer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euse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molestie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lacus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. </a:t>
            </a:r>
          </a:p>
          <a:p>
            <a:pPr eaLnBrk="1" hangingPunct="1">
              <a:lnSpc>
                <a:spcPct val="150000"/>
              </a:lnSpc>
            </a:pPr>
            <a:endParaRPr lang="en-US" altLang="ru-RU" sz="28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fringilla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sonsectet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Nam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Fringilla,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fringilla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sonsectet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Nam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fringilla</a:t>
            </a:r>
            <a:endParaRPr lang="en-US" altLang="ru-RU" sz="2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ru-RU" sz="2500" dirty="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2" name="Прямоугольник 44">
            <a:extLst>
              <a:ext uri="{FF2B5EF4-FFF2-40B4-BE49-F238E27FC236}">
                <a16:creationId xmlns:a16="http://schemas.microsoft.com/office/drawing/2014/main" id="{4F85471D-3D1A-24F5-6108-37906D80F2A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extBox 34">
            <a:extLst>
              <a:ext uri="{FF2B5EF4-FFF2-40B4-BE49-F238E27FC236}">
                <a16:creationId xmlns:a16="http://schemas.microsoft.com/office/drawing/2014/main" id="{1D5C6AD1-25A5-DCAF-7255-BBB50454A74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6" name="Picture 5" descr="A silver and blue logo&#10;&#10;Description automatically generated">
            <a:extLst>
              <a:ext uri="{FF2B5EF4-FFF2-40B4-BE49-F238E27FC236}">
                <a16:creationId xmlns:a16="http://schemas.microsoft.com/office/drawing/2014/main" id="{ABD1D435-0749-21E3-BBB3-9E5672D605D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  <p:pic>
        <p:nvPicPr>
          <p:cNvPr id="12" name="Graphic 11" descr="Daily calendar with solid fill">
            <a:extLst>
              <a:ext uri="{FF2B5EF4-FFF2-40B4-BE49-F238E27FC236}">
                <a16:creationId xmlns:a16="http://schemas.microsoft.com/office/drawing/2014/main" id="{40AC25FB-6CFE-7B0E-8A08-DE2E70830D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350037" y="1541775"/>
            <a:ext cx="1981200" cy="1981200"/>
          </a:xfrm>
          <a:prstGeom prst="rect">
            <a:avLst/>
          </a:prstGeom>
        </p:spPr>
      </p:pic>
      <p:pic>
        <p:nvPicPr>
          <p:cNvPr id="14" name="Graphic 13" descr="Daily calendar with solid fill">
            <a:extLst>
              <a:ext uri="{FF2B5EF4-FFF2-40B4-BE49-F238E27FC236}">
                <a16:creationId xmlns:a16="http://schemas.microsoft.com/office/drawing/2014/main" id="{5A6F75ED-55AA-D9B3-B2E9-13612D7060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750925" y="6993794"/>
            <a:ext cx="1981200" cy="1981200"/>
          </a:xfrm>
          <a:prstGeom prst="rect">
            <a:avLst/>
          </a:prstGeom>
        </p:spPr>
      </p:pic>
      <p:pic>
        <p:nvPicPr>
          <p:cNvPr id="15" name="Graphic 14" descr="Daily calendar with solid fill">
            <a:extLst>
              <a:ext uri="{FF2B5EF4-FFF2-40B4-BE49-F238E27FC236}">
                <a16:creationId xmlns:a16="http://schemas.microsoft.com/office/drawing/2014/main" id="{EA92AC9F-F15A-886A-DFD6-7F97FEB759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750925" y="1524000"/>
            <a:ext cx="1981200" cy="1981200"/>
          </a:xfrm>
          <a:prstGeom prst="rect">
            <a:avLst/>
          </a:prstGeom>
        </p:spPr>
      </p:pic>
      <p:pic>
        <p:nvPicPr>
          <p:cNvPr id="16" name="Graphic 15" descr="Daily calendar with solid fill">
            <a:extLst>
              <a:ext uri="{FF2B5EF4-FFF2-40B4-BE49-F238E27FC236}">
                <a16:creationId xmlns:a16="http://schemas.microsoft.com/office/drawing/2014/main" id="{EB20BD2C-4DC7-AC25-7FA5-1DDA42128C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313525" y="6993794"/>
            <a:ext cx="1981200" cy="1981200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4">
            <a:extLst>
              <a:ext uri="{FF2B5EF4-FFF2-40B4-BE49-F238E27FC236}">
                <a16:creationId xmlns:a16="http://schemas.microsoft.com/office/drawing/2014/main" id="{C613923F-4EED-14E7-C4CC-CF445395CEDF}"/>
              </a:ext>
            </a:extLst>
          </p:cNvPr>
          <p:cNvGrpSpPr>
            <a:grpSpLocks/>
          </p:cNvGrpSpPr>
          <p:nvPr/>
        </p:nvGrpSpPr>
        <p:grpSpPr bwMode="auto">
          <a:xfrm>
            <a:off x="1063625" y="1371600"/>
            <a:ext cx="9525000" cy="1143000"/>
            <a:chOff x="911225" y="1371600"/>
            <a:chExt cx="9525000" cy="114300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3F12D8E-3A85-415D-9E3F-39C96BAE36B3}"/>
                </a:ext>
              </a:extLst>
            </p:cNvPr>
            <p:cNvSpPr txBox="1"/>
            <p:nvPr/>
          </p:nvSpPr>
          <p:spPr>
            <a:xfrm>
              <a:off x="911225" y="1371600"/>
              <a:ext cx="9525000" cy="11019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0" b="1" kern="100" dirty="0">
                  <a:solidFill>
                    <a:schemeClr val="tx2"/>
                  </a:solidFill>
                  <a:latin typeface="Montserrat" panose="00000500000000000000" pitchFamily="50" charset="0"/>
                </a:rPr>
                <a:t>Slide Title</a:t>
              </a:r>
              <a:endParaRPr lang="ru-RU" sz="8000" b="1" kern="1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B06A64EC-65BD-4861-92EC-96993C7793E4}"/>
                </a:ext>
              </a:extLst>
            </p:cNvPr>
            <p:cNvCxnSpPr>
              <a:cxnSpLocks/>
            </p:cNvCxnSpPr>
            <p:nvPr/>
          </p:nvCxnSpPr>
          <p:spPr>
            <a:xfrm>
              <a:off x="1063625" y="2514600"/>
              <a:ext cx="678180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A6A28774-F11F-4D9C-8EC7-2AADB7F819E6}"/>
              </a:ext>
            </a:extLst>
          </p:cNvPr>
          <p:cNvSpPr/>
          <p:nvPr/>
        </p:nvSpPr>
        <p:spPr>
          <a:xfrm>
            <a:off x="0" y="6096000"/>
            <a:ext cx="24377650" cy="7620000"/>
          </a:xfrm>
          <a:prstGeom prst="rect">
            <a:avLst/>
          </a:prstGeom>
          <a:solidFill>
            <a:srgbClr val="2F6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8EEAB188-D4E0-FD01-2F59-1A3AFB1F18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725" y="3030980"/>
            <a:ext cx="11547475" cy="1962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fringilla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sonsectet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Nam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fringilla</a:t>
            </a:r>
            <a:endParaRPr lang="en-US" altLang="ru-RU" sz="2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176" name="TextBox 34">
            <a:extLst>
              <a:ext uri="{FF2B5EF4-FFF2-40B4-BE49-F238E27FC236}">
                <a16:creationId xmlns:a16="http://schemas.microsoft.com/office/drawing/2014/main" id="{5E5B6DE8-06D8-A870-06A8-515E92C2C9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6025" y="6705600"/>
            <a:ext cx="10971211" cy="4349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bg1"/>
                </a:solidFill>
                <a:latin typeface="Montserrat SemiBold" panose="00000700000000000000" pitchFamily="50" charset="0"/>
              </a:rPr>
              <a:t>LOREM IPSUM DOLOR SIT AMET CONSECTETUR ADIPISCING SUSPENDISSE BITAE JUSTO LACINIA SEDES LACINIA NULLA ESTUS FERMENTUM</a:t>
            </a:r>
            <a:r>
              <a:rPr lang="en-US" altLang="ru-RU" sz="2800" dirty="0">
                <a:solidFill>
                  <a:schemeClr val="bg1"/>
                </a:solidFill>
                <a:latin typeface="Montserrat SemiBold" panose="00000700000000000000" pitchFamily="50" charset="0"/>
              </a:rPr>
              <a:t>. 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fringilla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sonsectet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Nam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fringilla</a:t>
            </a:r>
            <a:endParaRPr lang="en-US" altLang="ru-RU" sz="2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ru-RU" sz="2500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pic>
        <p:nvPicPr>
          <p:cNvPr id="3" name="Picture Placeholder 2" descr="A close-up of a tower&#10;&#10;Description automatically generated">
            <a:extLst>
              <a:ext uri="{FF2B5EF4-FFF2-40B4-BE49-F238E27FC236}">
                <a16:creationId xmlns:a16="http://schemas.microsoft.com/office/drawing/2014/main" id="{EC50687F-BDCE-0AAB-9FC9-C6253F94C69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8" b="4848"/>
          <a:stretch>
            <a:fillRect/>
          </a:stretch>
        </p:blipFill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44">
            <a:extLst>
              <a:ext uri="{FF2B5EF4-FFF2-40B4-BE49-F238E27FC236}">
                <a16:creationId xmlns:a16="http://schemas.microsoft.com/office/drawing/2014/main" id="{774F3EBA-5AF4-BB84-8AAA-3193CF794492}"/>
              </a:ext>
            </a:extLst>
          </p:cNvPr>
          <p:cNvSpPr/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extBox 34">
            <a:extLst>
              <a:ext uri="{FF2B5EF4-FFF2-40B4-BE49-F238E27FC236}">
                <a16:creationId xmlns:a16="http://schemas.microsoft.com/office/drawing/2014/main" id="{51A7E2EF-D0D9-8903-03C2-A788CB156A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8" name="Picture 7" descr="A silver and blue logo&#10;&#10;Description automatically generated">
            <a:extLst>
              <a:ext uri="{FF2B5EF4-FFF2-40B4-BE49-F238E27FC236}">
                <a16:creationId xmlns:a16="http://schemas.microsoft.com/office/drawing/2014/main" id="{2B14E0B4-2CD4-B0C6-D985-E3ACF1B818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Group 6">
            <a:extLst>
              <a:ext uri="{FF2B5EF4-FFF2-40B4-BE49-F238E27FC236}">
                <a16:creationId xmlns:a16="http://schemas.microsoft.com/office/drawing/2014/main" id="{232D09FF-4B1B-F2EF-F2E0-8AFBD4D96D4D}"/>
              </a:ext>
            </a:extLst>
          </p:cNvPr>
          <p:cNvGrpSpPr>
            <a:grpSpLocks/>
          </p:cNvGrpSpPr>
          <p:nvPr/>
        </p:nvGrpSpPr>
        <p:grpSpPr bwMode="auto">
          <a:xfrm>
            <a:off x="1063625" y="1371600"/>
            <a:ext cx="7391400" cy="1143000"/>
            <a:chOff x="1063625" y="1371600"/>
            <a:chExt cx="7391400" cy="114300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1531D46-997A-470C-91D1-51EC8B9294CF}"/>
                </a:ext>
              </a:extLst>
            </p:cNvPr>
            <p:cNvSpPr txBox="1"/>
            <p:nvPr/>
          </p:nvSpPr>
          <p:spPr>
            <a:xfrm>
              <a:off x="1063625" y="1371600"/>
              <a:ext cx="6705600" cy="11019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0" b="1" kern="100" dirty="0">
                  <a:solidFill>
                    <a:schemeClr val="tx2"/>
                  </a:solidFill>
                  <a:latin typeface="Montserrat" panose="00000500000000000000" pitchFamily="50" charset="0"/>
                </a:rPr>
                <a:t>Slide Title</a:t>
              </a:r>
              <a:endParaRPr lang="ru-RU" sz="8000" b="1" kern="1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DF67116-ABBE-40CE-B714-7C837353CC19}"/>
                </a:ext>
              </a:extLst>
            </p:cNvPr>
            <p:cNvCxnSpPr>
              <a:cxnSpLocks/>
            </p:cNvCxnSpPr>
            <p:nvPr/>
          </p:nvCxnSpPr>
          <p:spPr>
            <a:xfrm>
              <a:off x="1216025" y="2514600"/>
              <a:ext cx="723900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96" name="Group 17">
            <a:extLst>
              <a:ext uri="{FF2B5EF4-FFF2-40B4-BE49-F238E27FC236}">
                <a16:creationId xmlns:a16="http://schemas.microsoft.com/office/drawing/2014/main" id="{86B0CA91-86C3-CACC-F303-6D02B735C38E}"/>
              </a:ext>
            </a:extLst>
          </p:cNvPr>
          <p:cNvGrpSpPr>
            <a:grpSpLocks/>
          </p:cNvGrpSpPr>
          <p:nvPr/>
        </p:nvGrpSpPr>
        <p:grpSpPr bwMode="auto">
          <a:xfrm>
            <a:off x="2663825" y="7527925"/>
            <a:ext cx="1447800" cy="1528763"/>
            <a:chOff x="1216025" y="8953126"/>
            <a:chExt cx="1447800" cy="152762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FB59B97-9C30-467C-989D-43B6A27CCD01}"/>
                </a:ext>
              </a:extLst>
            </p:cNvPr>
            <p:cNvSpPr/>
            <p:nvPr/>
          </p:nvSpPr>
          <p:spPr>
            <a:xfrm>
              <a:off x="1216025" y="8953126"/>
              <a:ext cx="1447800" cy="14483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45F4166-0FAD-4CC0-B7F6-04AABB8B9F3E}"/>
                </a:ext>
              </a:extLst>
            </p:cNvPr>
            <p:cNvSpPr txBox="1"/>
            <p:nvPr/>
          </p:nvSpPr>
          <p:spPr>
            <a:xfrm>
              <a:off x="1489075" y="9157762"/>
              <a:ext cx="1055688" cy="13229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0" kern="100" spc="-300">
                  <a:solidFill>
                    <a:schemeClr val="bg1"/>
                  </a:solidFill>
                  <a:latin typeface="Montserrat" panose="00000500000000000000" pitchFamily="50" charset="-52"/>
                </a:rPr>
                <a:t>+</a:t>
              </a:r>
              <a:endParaRPr lang="ru-RU" sz="10000" kern="100" spc="-300">
                <a:solidFill>
                  <a:schemeClr val="bg1"/>
                </a:solidFill>
                <a:latin typeface="Montserrat" panose="00000500000000000000" pitchFamily="50" charset="-52"/>
              </a:endParaRPr>
            </a:p>
          </p:txBody>
        </p:sp>
      </p:grpSp>
      <p:grpSp>
        <p:nvGrpSpPr>
          <p:cNvPr id="8197" name="Group 18">
            <a:extLst>
              <a:ext uri="{FF2B5EF4-FFF2-40B4-BE49-F238E27FC236}">
                <a16:creationId xmlns:a16="http://schemas.microsoft.com/office/drawing/2014/main" id="{9CB04190-02D2-DF65-A91B-2544A34FB559}"/>
              </a:ext>
            </a:extLst>
          </p:cNvPr>
          <p:cNvGrpSpPr>
            <a:grpSpLocks/>
          </p:cNvGrpSpPr>
          <p:nvPr/>
        </p:nvGrpSpPr>
        <p:grpSpPr bwMode="auto">
          <a:xfrm>
            <a:off x="9156700" y="7527925"/>
            <a:ext cx="1447800" cy="1528763"/>
            <a:chOff x="1216025" y="8953126"/>
            <a:chExt cx="1447800" cy="1527628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DDFE728-CBF3-4A0D-83EB-8A22CBD34282}"/>
                </a:ext>
              </a:extLst>
            </p:cNvPr>
            <p:cNvSpPr/>
            <p:nvPr/>
          </p:nvSpPr>
          <p:spPr>
            <a:xfrm>
              <a:off x="1216025" y="8953126"/>
              <a:ext cx="1447800" cy="14483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09E72FA-F300-4CFF-95FB-044A81B6562F}"/>
                </a:ext>
              </a:extLst>
            </p:cNvPr>
            <p:cNvSpPr txBox="1"/>
            <p:nvPr/>
          </p:nvSpPr>
          <p:spPr>
            <a:xfrm>
              <a:off x="1489075" y="9157762"/>
              <a:ext cx="1055688" cy="13229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0" kern="100" spc="-300">
                  <a:solidFill>
                    <a:schemeClr val="bg1"/>
                  </a:solidFill>
                  <a:latin typeface="Montserrat" panose="00000500000000000000" pitchFamily="50" charset="-52"/>
                </a:rPr>
                <a:t>+</a:t>
              </a:r>
              <a:endParaRPr lang="ru-RU" sz="10000" kern="100" spc="-300">
                <a:solidFill>
                  <a:schemeClr val="bg1"/>
                </a:solidFill>
                <a:latin typeface="Montserrat" panose="00000500000000000000" pitchFamily="50" charset="-52"/>
              </a:endParaRPr>
            </a:p>
          </p:txBody>
        </p:sp>
      </p:grpSp>
      <p:grpSp>
        <p:nvGrpSpPr>
          <p:cNvPr id="8198" name="Group 21">
            <a:extLst>
              <a:ext uri="{FF2B5EF4-FFF2-40B4-BE49-F238E27FC236}">
                <a16:creationId xmlns:a16="http://schemas.microsoft.com/office/drawing/2014/main" id="{93A81EC7-0953-00DF-4F82-27B797E0AEA6}"/>
              </a:ext>
            </a:extLst>
          </p:cNvPr>
          <p:cNvGrpSpPr>
            <a:grpSpLocks/>
          </p:cNvGrpSpPr>
          <p:nvPr/>
        </p:nvGrpSpPr>
        <p:grpSpPr bwMode="auto">
          <a:xfrm>
            <a:off x="15633700" y="7540625"/>
            <a:ext cx="1447800" cy="1527175"/>
            <a:chOff x="1216025" y="8953126"/>
            <a:chExt cx="1447800" cy="1527628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C6EB694-6042-4774-8D23-909B55C42A00}"/>
                </a:ext>
              </a:extLst>
            </p:cNvPr>
            <p:cNvSpPr/>
            <p:nvPr/>
          </p:nvSpPr>
          <p:spPr>
            <a:xfrm>
              <a:off x="1216025" y="8953126"/>
              <a:ext cx="1447800" cy="144822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6792808-81CD-4D60-BBB0-B05FD43542C8}"/>
                </a:ext>
              </a:extLst>
            </p:cNvPr>
            <p:cNvSpPr txBox="1"/>
            <p:nvPr/>
          </p:nvSpPr>
          <p:spPr>
            <a:xfrm>
              <a:off x="1489075" y="9157975"/>
              <a:ext cx="1055688" cy="13227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0" kern="100" spc="-300">
                  <a:solidFill>
                    <a:schemeClr val="bg1"/>
                  </a:solidFill>
                  <a:latin typeface="Montserrat" panose="00000500000000000000" pitchFamily="50" charset="-52"/>
                </a:rPr>
                <a:t>+</a:t>
              </a:r>
              <a:endParaRPr lang="ru-RU" sz="10000" kern="100" spc="-300">
                <a:solidFill>
                  <a:schemeClr val="bg1"/>
                </a:solidFill>
                <a:latin typeface="Montserrat" panose="00000500000000000000" pitchFamily="50" charset="-52"/>
              </a:endParaRPr>
            </a:p>
          </p:txBody>
        </p:sp>
      </p:grpSp>
      <p:sp>
        <p:nvSpPr>
          <p:cNvPr id="8201" name="TextBox 5">
            <a:extLst>
              <a:ext uri="{FF2B5EF4-FFF2-40B4-BE49-F238E27FC236}">
                <a16:creationId xmlns:a16="http://schemas.microsoft.com/office/drawing/2014/main" id="{325EE41F-C4C6-FC4E-3407-EE2B9F056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1600" y="9717866"/>
            <a:ext cx="5432425" cy="1331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Jane Smith</a:t>
            </a:r>
          </a:p>
          <a:p>
            <a:pPr eaLnBrk="1" hangingPunct="1">
              <a:lnSpc>
                <a:spcPct val="150000"/>
              </a:lnSpc>
            </a:pPr>
            <a:endParaRPr lang="en-US" altLang="en-US" sz="10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endParaRPr lang="en-US" altLang="ru-RU" sz="2500" dirty="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8202" name="TextBox 5">
            <a:extLst>
              <a:ext uri="{FF2B5EF4-FFF2-40B4-BE49-F238E27FC236}">
                <a16:creationId xmlns:a16="http://schemas.microsoft.com/office/drawing/2014/main" id="{1C7606CA-573A-218E-56B8-445CF54AB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7325" y="9717866"/>
            <a:ext cx="5489575" cy="1331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Jane Smith</a:t>
            </a:r>
          </a:p>
          <a:p>
            <a:pPr eaLnBrk="1" hangingPunct="1">
              <a:lnSpc>
                <a:spcPct val="150000"/>
              </a:lnSpc>
            </a:pPr>
            <a:endParaRPr lang="en-US" altLang="en-US" sz="10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. </a:t>
            </a:r>
            <a:endParaRPr lang="en-US" altLang="ru-RU" sz="2500" dirty="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8203" name="TextBox 5">
            <a:extLst>
              <a:ext uri="{FF2B5EF4-FFF2-40B4-BE49-F238E27FC236}">
                <a16:creationId xmlns:a16="http://schemas.microsoft.com/office/drawing/2014/main" id="{BF1FACD2-4063-072B-ACB7-24291B2071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27338" y="9717866"/>
            <a:ext cx="5500687" cy="1331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Jane Smith</a:t>
            </a:r>
          </a:p>
          <a:p>
            <a:pPr eaLnBrk="1" hangingPunct="1">
              <a:lnSpc>
                <a:spcPct val="150000"/>
              </a:lnSpc>
            </a:pPr>
            <a:endParaRPr lang="en-US" altLang="en-US" sz="10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endParaRPr lang="en-US" altLang="ru-RU" sz="2500" dirty="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8204" name="Picture Placeholder 2">
            <a:extLst>
              <a:ext uri="{FF2B5EF4-FFF2-40B4-BE49-F238E27FC236}">
                <a16:creationId xmlns:a16="http://schemas.microsoft.com/office/drawing/2014/main" id="{7551EB33-C53C-35B4-C98F-7DECCE6AE608}"/>
              </a:ext>
            </a:extLst>
          </p:cNvPr>
          <p:cNvSpPr>
            <a:spLocks noGrp="1" noChangeArrowheads="1"/>
          </p:cNvSpPr>
          <p:nvPr>
            <p:ph type="pic" sz="quarter" idx="12"/>
          </p:nvPr>
        </p:nvSpPr>
        <p:spPr bwMode="auto">
          <a:xfrm>
            <a:off x="15617825" y="3339291"/>
            <a:ext cx="5410200" cy="6059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05" name="Picture Placeholder 7">
            <a:extLst>
              <a:ext uri="{FF2B5EF4-FFF2-40B4-BE49-F238E27FC236}">
                <a16:creationId xmlns:a16="http://schemas.microsoft.com/office/drawing/2014/main" id="{306A3EC5-A1A0-4AD7-DFE2-1A0184D77366}"/>
              </a:ext>
            </a:extLst>
          </p:cNvPr>
          <p:cNvSpPr>
            <a:spLocks noGrp="1" noChangeArrowheads="1"/>
          </p:cNvSpPr>
          <p:nvPr>
            <p:ph type="pic" sz="quarter" idx="11"/>
          </p:nvPr>
        </p:nvSpPr>
        <p:spPr bwMode="auto">
          <a:xfrm>
            <a:off x="9156700" y="3339291"/>
            <a:ext cx="5410200" cy="6059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06" name="Picture Placeholder 9">
            <a:extLst>
              <a:ext uri="{FF2B5EF4-FFF2-40B4-BE49-F238E27FC236}">
                <a16:creationId xmlns:a16="http://schemas.microsoft.com/office/drawing/2014/main" id="{2E29D27A-11AE-1DC1-6149-E74CD0CC6DF6}"/>
              </a:ext>
            </a:extLst>
          </p:cNvPr>
          <p:cNvSpPr>
            <a:spLocks noGrp="1" noChangeArrowheads="1"/>
          </p:cNvSpPr>
          <p:nvPr>
            <p:ph type="pic" sz="quarter" idx="10"/>
          </p:nvPr>
        </p:nvSpPr>
        <p:spPr bwMode="auto">
          <a:xfrm>
            <a:off x="2663825" y="3339291"/>
            <a:ext cx="5410200" cy="6059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Прямоугольник 44">
            <a:extLst>
              <a:ext uri="{FF2B5EF4-FFF2-40B4-BE49-F238E27FC236}">
                <a16:creationId xmlns:a16="http://schemas.microsoft.com/office/drawing/2014/main" id="{26FCE764-2B6D-3BD5-8CC4-D94EF36B54B1}"/>
              </a:ext>
            </a:extLst>
          </p:cNvPr>
          <p:cNvSpPr/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Box 34">
            <a:extLst>
              <a:ext uri="{FF2B5EF4-FFF2-40B4-BE49-F238E27FC236}">
                <a16:creationId xmlns:a16="http://schemas.microsoft.com/office/drawing/2014/main" id="{BE3DC98F-9C68-048E-802C-2E8FD3D6FD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6" name="Picture 5" descr="A silver and blue logo&#10;&#10;Description automatically generated">
            <a:extLst>
              <a:ext uri="{FF2B5EF4-FFF2-40B4-BE49-F238E27FC236}">
                <a16:creationId xmlns:a16="http://schemas.microsoft.com/office/drawing/2014/main" id="{D49C9946-809C-2334-2BDF-B68E372E7D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CCD3BE6-941C-C562-95E6-DDE73714669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21" b="20321"/>
          <a:stretch/>
        </p:blipFill>
        <p:spPr bwMode="auto">
          <a:xfrm flipH="1">
            <a:off x="10969625" y="1181100"/>
            <a:ext cx="12268200" cy="1085531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19" name="Group 1">
            <a:extLst>
              <a:ext uri="{FF2B5EF4-FFF2-40B4-BE49-F238E27FC236}">
                <a16:creationId xmlns:a16="http://schemas.microsoft.com/office/drawing/2014/main" id="{0A04130E-5515-AA17-F844-6CF6CEA563DD}"/>
              </a:ext>
            </a:extLst>
          </p:cNvPr>
          <p:cNvGrpSpPr>
            <a:grpSpLocks/>
          </p:cNvGrpSpPr>
          <p:nvPr/>
        </p:nvGrpSpPr>
        <p:grpSpPr bwMode="auto">
          <a:xfrm>
            <a:off x="1063625" y="1371600"/>
            <a:ext cx="6705600" cy="1143000"/>
            <a:chOff x="1063625" y="1371600"/>
            <a:chExt cx="6705600" cy="114300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B896126-DCB0-4ADD-A952-95E3906876A2}"/>
                </a:ext>
              </a:extLst>
            </p:cNvPr>
            <p:cNvSpPr txBox="1"/>
            <p:nvPr/>
          </p:nvSpPr>
          <p:spPr>
            <a:xfrm>
              <a:off x="1063625" y="1371600"/>
              <a:ext cx="6705600" cy="11019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0" b="1" kern="100" dirty="0">
                  <a:solidFill>
                    <a:schemeClr val="tx2"/>
                  </a:solidFill>
                  <a:latin typeface="Montserrat" panose="00000500000000000000" pitchFamily="50" charset="0"/>
                </a:rPr>
                <a:t>Slide Title</a:t>
              </a:r>
              <a:endParaRPr lang="ru-RU" sz="8000" b="1" kern="1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350BEF53-08C9-443C-9412-272F5879B50A}"/>
                </a:ext>
              </a:extLst>
            </p:cNvPr>
            <p:cNvCxnSpPr>
              <a:cxnSpLocks/>
            </p:cNvCxnSpPr>
            <p:nvPr/>
          </p:nvCxnSpPr>
          <p:spPr>
            <a:xfrm>
              <a:off x="1216025" y="2514600"/>
              <a:ext cx="617220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20" name="TextBox 5">
            <a:extLst>
              <a:ext uri="{FF2B5EF4-FFF2-40B4-BE49-F238E27FC236}">
                <a16:creationId xmlns:a16="http://schemas.microsoft.com/office/drawing/2014/main" id="{F2FD3D87-CA65-B197-2967-323CFD4340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725" y="3402013"/>
            <a:ext cx="8496300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Lorem ipsum dolor sit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amet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,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consectetur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adipiscing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blandit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sem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 vitae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justo</a:t>
            </a:r>
            <a:r>
              <a: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rPr>
              <a:t> lacinia, </a:t>
            </a:r>
            <a:r>
              <a:rPr lang="en-US" altLang="ru-RU" sz="2500" dirty="0" err="1">
                <a:solidFill>
                  <a:schemeClr val="tx2"/>
                </a:solidFill>
                <a:latin typeface="Montserrat SemiBold" panose="00000700000000000000" pitchFamily="50" charset="0"/>
              </a:rPr>
              <a:t>sedes</a:t>
            </a:r>
            <a:endParaRPr lang="en-US" altLang="ru-RU" sz="2500" dirty="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11" name="Прямоугольник 44">
            <a:extLst>
              <a:ext uri="{FF2B5EF4-FFF2-40B4-BE49-F238E27FC236}">
                <a16:creationId xmlns:a16="http://schemas.microsoft.com/office/drawing/2014/main" id="{6290E3FA-6821-41CC-8871-AB532BDA428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222" name="TextBox 34">
            <a:extLst>
              <a:ext uri="{FF2B5EF4-FFF2-40B4-BE49-F238E27FC236}">
                <a16:creationId xmlns:a16="http://schemas.microsoft.com/office/drawing/2014/main" id="{21BBB521-793C-33F2-834F-29FE7B29FD6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2634574-F693-455E-85E3-BE0C00840C81}"/>
              </a:ext>
            </a:extLst>
          </p:cNvPr>
          <p:cNvSpPr/>
          <p:nvPr/>
        </p:nvSpPr>
        <p:spPr>
          <a:xfrm>
            <a:off x="301625" y="4457700"/>
            <a:ext cx="16459200" cy="6994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14BE9AF3-93C1-5E44-D55D-A04CAB6AC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463" y="8759825"/>
            <a:ext cx="419100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/>
            <a:r>
              <a:rPr lang="en-GB" altLang="en-US" sz="4200" b="1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TEXT</a:t>
            </a:r>
          </a:p>
          <a:p>
            <a:pPr algn="ctr" eaLnBrk="1" hangingPunct="1"/>
            <a:endParaRPr lang="pt-BR" altLang="en-US" sz="1000" baseline="30000" dirty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pPr algn="ctr" eaLnBrk="1" hangingPunct="1"/>
            <a:r>
              <a:rPr lang="pt-BR" altLang="en-US" sz="3500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Nulla sem elit tempor ines pharetra veles faucib</a:t>
            </a:r>
          </a:p>
        </p:txBody>
      </p:sp>
      <p:sp>
        <p:nvSpPr>
          <p:cNvPr id="13" name="Прямоугольник 44">
            <a:extLst>
              <a:ext uri="{FF2B5EF4-FFF2-40B4-BE49-F238E27FC236}">
                <a16:creationId xmlns:a16="http://schemas.microsoft.com/office/drawing/2014/main" id="{3C560651-0493-4F02-98A2-6DDFA2739242}"/>
              </a:ext>
            </a:extLst>
          </p:cNvPr>
          <p:cNvSpPr/>
          <p:nvPr/>
        </p:nvSpPr>
        <p:spPr>
          <a:xfrm>
            <a:off x="1673225" y="6019800"/>
            <a:ext cx="2514600" cy="249238"/>
          </a:xfrm>
          <a:prstGeom prst="rect">
            <a:avLst/>
          </a:prstGeom>
          <a:solidFill>
            <a:srgbClr val="2F6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FC8E552B-E707-96A0-5A08-E4F146A5B1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8759825"/>
            <a:ext cx="419100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/>
            <a:r>
              <a:rPr lang="en-GB" altLang="en-US" sz="4200" b="1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TEXT</a:t>
            </a:r>
          </a:p>
          <a:p>
            <a:pPr algn="ctr" eaLnBrk="1" hangingPunct="1"/>
            <a:endParaRPr lang="pt-BR" altLang="en-US" sz="1000" baseline="30000" dirty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pPr algn="ctr" eaLnBrk="1" hangingPunct="1"/>
            <a:r>
              <a:rPr lang="pt-BR" altLang="en-US" sz="3500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Nulla sem elit tempor ines pharetra veles faucib</a:t>
            </a:r>
          </a:p>
        </p:txBody>
      </p:sp>
      <p:sp>
        <p:nvSpPr>
          <p:cNvPr id="16" name="Прямоугольник 44">
            <a:extLst>
              <a:ext uri="{FF2B5EF4-FFF2-40B4-BE49-F238E27FC236}">
                <a16:creationId xmlns:a16="http://schemas.microsoft.com/office/drawing/2014/main" id="{992CDCC9-2048-4044-BA08-F92A93B77FCC}"/>
              </a:ext>
            </a:extLst>
          </p:cNvPr>
          <p:cNvSpPr/>
          <p:nvPr/>
        </p:nvSpPr>
        <p:spPr>
          <a:xfrm>
            <a:off x="7038975" y="6019800"/>
            <a:ext cx="2514600" cy="249238"/>
          </a:xfrm>
          <a:prstGeom prst="rect">
            <a:avLst/>
          </a:prstGeom>
          <a:solidFill>
            <a:srgbClr val="2F6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56F80-9EF2-0617-9F71-20E980DB6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74463" y="8759865"/>
            <a:ext cx="4191000" cy="137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/>
            <a:r>
              <a:rPr lang="en-GB" altLang="en-US" sz="4200" b="1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TEXT</a:t>
            </a:r>
          </a:p>
          <a:p>
            <a:pPr algn="ctr" eaLnBrk="1" hangingPunct="1"/>
            <a:endParaRPr lang="pt-BR" altLang="en-US" sz="1000" baseline="30000" dirty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pPr algn="ctr" eaLnBrk="1" hangingPunct="1"/>
            <a:r>
              <a:rPr lang="pt-BR" altLang="en-US" sz="3500" baseline="30000" dirty="0">
                <a:solidFill>
                  <a:schemeClr val="tx2"/>
                </a:solidFill>
                <a:latin typeface="Montserrat" panose="00000500000000000000" pitchFamily="50" charset="0"/>
              </a:rPr>
              <a:t>Nulla sem elit tempor ines pharetra veles faucib</a:t>
            </a:r>
          </a:p>
        </p:txBody>
      </p:sp>
      <p:sp>
        <p:nvSpPr>
          <p:cNvPr id="19" name="Прямоугольник 44">
            <a:extLst>
              <a:ext uri="{FF2B5EF4-FFF2-40B4-BE49-F238E27FC236}">
                <a16:creationId xmlns:a16="http://schemas.microsoft.com/office/drawing/2014/main" id="{9C39DDC0-7A55-4ED8-A6DF-8F6186B57D28}"/>
              </a:ext>
            </a:extLst>
          </p:cNvPr>
          <p:cNvSpPr/>
          <p:nvPr/>
        </p:nvSpPr>
        <p:spPr bwMode="auto">
          <a:xfrm>
            <a:off x="12372975" y="6019800"/>
            <a:ext cx="2514600" cy="249238"/>
          </a:xfrm>
          <a:prstGeom prst="rect">
            <a:avLst/>
          </a:prstGeom>
          <a:solidFill>
            <a:srgbClr val="2F6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0" name="Picture 19" descr="A silver and blue logo&#10;&#10;Description automatically generated">
            <a:extLst>
              <a:ext uri="{FF2B5EF4-FFF2-40B4-BE49-F238E27FC236}">
                <a16:creationId xmlns:a16="http://schemas.microsoft.com/office/drawing/2014/main" id="{8CF09A57-8269-E643-00F5-37BA9436985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  <p:pic>
        <p:nvPicPr>
          <p:cNvPr id="25" name="Graphic 24" descr="Bar chart with solid fill">
            <a:extLst>
              <a:ext uri="{FF2B5EF4-FFF2-40B4-BE49-F238E27FC236}">
                <a16:creationId xmlns:a16="http://schemas.microsoft.com/office/drawing/2014/main" id="{18ED7930-9B02-61EF-510F-2E39A8ABF0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40600" y="6775630"/>
            <a:ext cx="1752600" cy="1752600"/>
          </a:xfrm>
          <a:prstGeom prst="rect">
            <a:avLst/>
          </a:prstGeom>
        </p:spPr>
      </p:pic>
      <p:pic>
        <p:nvPicPr>
          <p:cNvPr id="26" name="Graphic 25" descr="Bar chart with solid fill">
            <a:extLst>
              <a:ext uri="{FF2B5EF4-FFF2-40B4-BE49-F238E27FC236}">
                <a16:creationId xmlns:a16="http://schemas.microsoft.com/office/drawing/2014/main" id="{ECC07C1F-A6C4-F477-C961-A8901CEA0A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25663" y="6775630"/>
            <a:ext cx="1752600" cy="1752600"/>
          </a:xfrm>
          <a:prstGeom prst="rect">
            <a:avLst/>
          </a:prstGeom>
        </p:spPr>
      </p:pic>
      <p:pic>
        <p:nvPicPr>
          <p:cNvPr id="27" name="Graphic 26" descr="Bar chart with solid fill">
            <a:extLst>
              <a:ext uri="{FF2B5EF4-FFF2-40B4-BE49-F238E27FC236}">
                <a16:creationId xmlns:a16="http://schemas.microsoft.com/office/drawing/2014/main" id="{6D503E56-A19B-523E-75B4-DC78E360AC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793663" y="6775630"/>
            <a:ext cx="1752600" cy="1752600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blue bridge over water&#10;&#10;Description automatically generated">
            <a:extLst>
              <a:ext uri="{FF2B5EF4-FFF2-40B4-BE49-F238E27FC236}">
                <a16:creationId xmlns:a16="http://schemas.microsoft.com/office/drawing/2014/main" id="{AD20C703-595A-47B4-CF55-C4C9F1CED9F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4" b="2494"/>
          <a:stretch>
            <a:fillRect/>
          </a:stretch>
        </p:blipFill>
        <p:spPr bwMode="auto">
          <a:xfrm>
            <a:off x="14665325" y="0"/>
            <a:ext cx="9712325" cy="13716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5DA1E1DF-2F1A-439A-94F3-3A713C94FDD2}"/>
              </a:ext>
            </a:extLst>
          </p:cNvPr>
          <p:cNvSpPr/>
          <p:nvPr/>
        </p:nvSpPr>
        <p:spPr>
          <a:xfrm>
            <a:off x="7921625" y="2514600"/>
            <a:ext cx="12115800" cy="955071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0244" name="Group 2">
            <a:extLst>
              <a:ext uri="{FF2B5EF4-FFF2-40B4-BE49-F238E27FC236}">
                <a16:creationId xmlns:a16="http://schemas.microsoft.com/office/drawing/2014/main" id="{AC02C438-37F1-CCF9-D044-C062A2DDEA04}"/>
              </a:ext>
            </a:extLst>
          </p:cNvPr>
          <p:cNvGrpSpPr>
            <a:grpSpLocks/>
          </p:cNvGrpSpPr>
          <p:nvPr/>
        </p:nvGrpSpPr>
        <p:grpSpPr bwMode="auto">
          <a:xfrm>
            <a:off x="1063625" y="1371600"/>
            <a:ext cx="6705600" cy="1143000"/>
            <a:chOff x="1063625" y="1371600"/>
            <a:chExt cx="6705600" cy="114300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5889CB2-F719-4EF0-A259-0799B3149EC4}"/>
                </a:ext>
              </a:extLst>
            </p:cNvPr>
            <p:cNvSpPr txBox="1"/>
            <p:nvPr/>
          </p:nvSpPr>
          <p:spPr>
            <a:xfrm>
              <a:off x="1063625" y="1371600"/>
              <a:ext cx="6705600" cy="11019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0" b="1" kern="100" dirty="0">
                  <a:solidFill>
                    <a:schemeClr val="tx2"/>
                  </a:solidFill>
                  <a:latin typeface="Montserrat" panose="00000500000000000000" pitchFamily="50" charset="0"/>
                </a:rPr>
                <a:t>Slide Title</a:t>
              </a:r>
              <a:endParaRPr lang="ru-RU" sz="8000" b="1" kern="1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5CCCC2AB-735A-469D-A6E8-3661FB7570A3}"/>
                </a:ext>
              </a:extLst>
            </p:cNvPr>
            <p:cNvCxnSpPr>
              <a:cxnSpLocks/>
            </p:cNvCxnSpPr>
            <p:nvPr/>
          </p:nvCxnSpPr>
          <p:spPr>
            <a:xfrm>
              <a:off x="1216025" y="2514600"/>
              <a:ext cx="617220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BE173188-FFE6-4E0A-BAAF-2589843E9A88}"/>
              </a:ext>
            </a:extLst>
          </p:cNvPr>
          <p:cNvSpPr/>
          <p:nvPr/>
        </p:nvSpPr>
        <p:spPr>
          <a:xfrm>
            <a:off x="1216025" y="3552825"/>
            <a:ext cx="1828800" cy="1828800"/>
          </a:xfrm>
          <a:prstGeom prst="rect">
            <a:avLst/>
          </a:prstGeom>
          <a:solidFill>
            <a:srgbClr val="2F6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47" name="TextBox 5">
            <a:extLst>
              <a:ext uri="{FF2B5EF4-FFF2-40B4-BE49-F238E27FC236}">
                <a16:creationId xmlns:a16="http://schemas.microsoft.com/office/drawing/2014/main" id="{9DFD6E85-7B16-A071-DFAF-C6FCE27C6C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9225" y="3340100"/>
            <a:ext cx="6172200" cy="38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latin typeface="Montserrat ExtraBold" panose="00000900000000000000" pitchFamily="50" charset="0"/>
              </a:rPr>
              <a:t>TEXT</a:t>
            </a:r>
          </a:p>
          <a:p>
            <a:pPr eaLnBrk="1" hangingPunct="1">
              <a:lnSpc>
                <a:spcPct val="150000"/>
              </a:lnSpc>
            </a:pPr>
            <a:endParaRPr lang="en-US" altLang="en-US" sz="10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. Nam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endParaRPr lang="en-US" altLang="ru-RU" sz="2500" dirty="0">
              <a:solidFill>
                <a:srgbClr val="000000"/>
              </a:solidFill>
              <a:latin typeface="Montserrat SemiBold" panose="00000700000000000000" pitchFamily="50" charset="0"/>
            </a:endParaRPr>
          </a:p>
          <a:p>
            <a:pPr eaLnBrk="1" hangingPunct="1"/>
            <a:endParaRPr lang="en-US" altLang="ru-RU" sz="2500" dirty="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42FB204-37E2-4B7B-BBD0-2BD436C7DF22}"/>
              </a:ext>
            </a:extLst>
          </p:cNvPr>
          <p:cNvSpPr/>
          <p:nvPr/>
        </p:nvSpPr>
        <p:spPr>
          <a:xfrm>
            <a:off x="10833100" y="3552825"/>
            <a:ext cx="1828800" cy="1828800"/>
          </a:xfrm>
          <a:prstGeom prst="rect">
            <a:avLst/>
          </a:prstGeom>
          <a:solidFill>
            <a:srgbClr val="2F6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50" name="TextBox 5">
            <a:extLst>
              <a:ext uri="{FF2B5EF4-FFF2-40B4-BE49-F238E27FC236}">
                <a16:creationId xmlns:a16="http://schemas.microsoft.com/office/drawing/2014/main" id="{07A30B8D-ED85-8024-25AB-1A91ACB418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2325" y="3340100"/>
            <a:ext cx="6172200" cy="38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latin typeface="Montserrat ExtraBold" panose="00000900000000000000" pitchFamily="50" charset="0"/>
              </a:rPr>
              <a:t>TEXT</a:t>
            </a:r>
          </a:p>
          <a:p>
            <a:pPr eaLnBrk="1" hangingPunct="1">
              <a:lnSpc>
                <a:spcPct val="150000"/>
              </a:lnSpc>
            </a:pPr>
            <a:endParaRPr lang="en-US" altLang="en-US" sz="10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. Nam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endParaRPr lang="en-US" altLang="ru-RU" sz="2500" dirty="0">
              <a:solidFill>
                <a:srgbClr val="000000"/>
              </a:solidFill>
              <a:latin typeface="Montserrat SemiBold" panose="00000700000000000000" pitchFamily="50" charset="0"/>
            </a:endParaRPr>
          </a:p>
          <a:p>
            <a:pPr eaLnBrk="1" hangingPunct="1"/>
            <a:endParaRPr lang="en-US" altLang="ru-RU" sz="2500" dirty="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C490DAE-4135-4E12-A192-C314687F3AC9}"/>
              </a:ext>
            </a:extLst>
          </p:cNvPr>
          <p:cNvSpPr/>
          <p:nvPr/>
        </p:nvSpPr>
        <p:spPr>
          <a:xfrm>
            <a:off x="1216025" y="8153400"/>
            <a:ext cx="1828800" cy="1828800"/>
          </a:xfrm>
          <a:prstGeom prst="rect">
            <a:avLst/>
          </a:prstGeom>
          <a:solidFill>
            <a:srgbClr val="2F6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53" name="TextBox 5">
            <a:extLst>
              <a:ext uri="{FF2B5EF4-FFF2-40B4-BE49-F238E27FC236}">
                <a16:creationId xmlns:a16="http://schemas.microsoft.com/office/drawing/2014/main" id="{4CF71F23-D27D-D967-D480-5948309F0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9225" y="7940675"/>
            <a:ext cx="6172200" cy="38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latin typeface="Montserrat ExtraBold" panose="00000900000000000000" pitchFamily="50" charset="0"/>
              </a:rPr>
              <a:t>TEXT</a:t>
            </a:r>
          </a:p>
          <a:p>
            <a:pPr eaLnBrk="1" hangingPunct="1">
              <a:lnSpc>
                <a:spcPct val="150000"/>
              </a:lnSpc>
            </a:pPr>
            <a:endParaRPr lang="en-US" altLang="en-US" sz="10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. Nam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endParaRPr lang="en-US" altLang="ru-RU" sz="2500" dirty="0">
              <a:solidFill>
                <a:srgbClr val="000000"/>
              </a:solidFill>
              <a:latin typeface="Montserrat SemiBold" panose="00000700000000000000" pitchFamily="50" charset="0"/>
            </a:endParaRPr>
          </a:p>
          <a:p>
            <a:pPr eaLnBrk="1" hangingPunct="1"/>
            <a:endParaRPr lang="en-US" altLang="ru-RU" sz="2500" dirty="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AFB4FDD-F487-4891-B74D-99999639D3C5}"/>
              </a:ext>
            </a:extLst>
          </p:cNvPr>
          <p:cNvSpPr/>
          <p:nvPr/>
        </p:nvSpPr>
        <p:spPr>
          <a:xfrm>
            <a:off x="10833100" y="8153400"/>
            <a:ext cx="1828800" cy="1828800"/>
          </a:xfrm>
          <a:prstGeom prst="rect">
            <a:avLst/>
          </a:prstGeom>
          <a:solidFill>
            <a:srgbClr val="2F6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56" name="TextBox 5">
            <a:extLst>
              <a:ext uri="{FF2B5EF4-FFF2-40B4-BE49-F238E27FC236}">
                <a16:creationId xmlns:a16="http://schemas.microsoft.com/office/drawing/2014/main" id="{316D213D-C7D3-50D0-86AD-4C4E8D587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2325" y="7940675"/>
            <a:ext cx="6172200" cy="38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ru-RU" sz="2500" dirty="0">
                <a:solidFill>
                  <a:schemeClr val="tx2"/>
                </a:solidFill>
                <a:latin typeface="Montserrat ExtraBold" panose="00000900000000000000" pitchFamily="50" charset="0"/>
              </a:rPr>
              <a:t>TEXT</a:t>
            </a:r>
          </a:p>
          <a:p>
            <a:pPr eaLnBrk="1" hangingPunct="1">
              <a:lnSpc>
                <a:spcPct val="150000"/>
              </a:lnSpc>
            </a:pPr>
            <a:endParaRPr lang="en-US" altLang="en-US" sz="10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. Nam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endParaRPr lang="en-US" altLang="ru-RU" sz="2500" dirty="0">
              <a:solidFill>
                <a:srgbClr val="000000"/>
              </a:solidFill>
              <a:latin typeface="Montserrat SemiBold" panose="00000700000000000000" pitchFamily="50" charset="0"/>
            </a:endParaRPr>
          </a:p>
          <a:p>
            <a:pPr eaLnBrk="1" hangingPunct="1"/>
            <a:endParaRPr lang="en-US" altLang="ru-RU" sz="2500" dirty="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2" name="Прямоугольник 44">
            <a:extLst>
              <a:ext uri="{FF2B5EF4-FFF2-40B4-BE49-F238E27FC236}">
                <a16:creationId xmlns:a16="http://schemas.microsoft.com/office/drawing/2014/main" id="{468D3B3A-C505-5643-3836-CBD276B571D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Box 34">
            <a:extLst>
              <a:ext uri="{FF2B5EF4-FFF2-40B4-BE49-F238E27FC236}">
                <a16:creationId xmlns:a16="http://schemas.microsoft.com/office/drawing/2014/main" id="{BF51295E-0E5E-AB8E-25B9-A461A02AFBF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6" name="Picture 5" descr="A silver and blue logo&#10;&#10;Description automatically generated">
            <a:extLst>
              <a:ext uri="{FF2B5EF4-FFF2-40B4-BE49-F238E27FC236}">
                <a16:creationId xmlns:a16="http://schemas.microsoft.com/office/drawing/2014/main" id="{B4268FB8-283F-D8CF-3E30-6913A66A2AA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  <p:pic>
        <p:nvPicPr>
          <p:cNvPr id="10" name="Graphic 9" descr="Bell with solid fill">
            <a:extLst>
              <a:ext uri="{FF2B5EF4-FFF2-40B4-BE49-F238E27FC236}">
                <a16:creationId xmlns:a16="http://schemas.microsoft.com/office/drawing/2014/main" id="{6C1F4BFE-492D-8D5B-8944-B054E7046C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392032" y="3776166"/>
            <a:ext cx="1451472" cy="1451472"/>
          </a:xfrm>
          <a:prstGeom prst="rect">
            <a:avLst/>
          </a:prstGeom>
        </p:spPr>
      </p:pic>
      <p:pic>
        <p:nvPicPr>
          <p:cNvPr id="11" name="Graphic 10" descr="Bell with solid fill">
            <a:extLst>
              <a:ext uri="{FF2B5EF4-FFF2-40B4-BE49-F238E27FC236}">
                <a16:creationId xmlns:a16="http://schemas.microsoft.com/office/drawing/2014/main" id="{281ED4C9-6581-60B6-05CB-A9D273B2E1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368706" y="8328724"/>
            <a:ext cx="1451472" cy="1451472"/>
          </a:xfrm>
          <a:prstGeom prst="rect">
            <a:avLst/>
          </a:prstGeom>
        </p:spPr>
      </p:pic>
      <p:pic>
        <p:nvPicPr>
          <p:cNvPr id="12" name="Graphic 11" descr="Bell with solid fill">
            <a:extLst>
              <a:ext uri="{FF2B5EF4-FFF2-40B4-BE49-F238E27FC236}">
                <a16:creationId xmlns:a16="http://schemas.microsoft.com/office/drawing/2014/main" id="{87FCA966-116B-3532-185A-6842010D16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991850" y="3754580"/>
            <a:ext cx="1451472" cy="1451472"/>
          </a:xfrm>
          <a:prstGeom prst="rect">
            <a:avLst/>
          </a:prstGeom>
        </p:spPr>
      </p:pic>
      <p:pic>
        <p:nvPicPr>
          <p:cNvPr id="13" name="Graphic 12" descr="Bell with solid fill">
            <a:extLst>
              <a:ext uri="{FF2B5EF4-FFF2-40B4-BE49-F238E27FC236}">
                <a16:creationId xmlns:a16="http://schemas.microsoft.com/office/drawing/2014/main" id="{8AB4AF86-7322-01D2-310B-F8B9C6215D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980320" y="8342064"/>
            <a:ext cx="1451472" cy="1451472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1">
            <a:extLst>
              <a:ext uri="{FF2B5EF4-FFF2-40B4-BE49-F238E27FC236}">
                <a16:creationId xmlns:a16="http://schemas.microsoft.com/office/drawing/2014/main" id="{E4D2F450-DDA0-2C4A-108D-D34FC865731F}"/>
              </a:ext>
            </a:extLst>
          </p:cNvPr>
          <p:cNvGrpSpPr>
            <a:grpSpLocks/>
          </p:cNvGrpSpPr>
          <p:nvPr/>
        </p:nvGrpSpPr>
        <p:grpSpPr bwMode="auto">
          <a:xfrm>
            <a:off x="1063625" y="1371600"/>
            <a:ext cx="9601200" cy="1143000"/>
            <a:chOff x="1063625" y="1371600"/>
            <a:chExt cx="9601200" cy="114300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7D5E0C1-8EE0-4032-8BB7-142FC7A0DC6E}"/>
                </a:ext>
              </a:extLst>
            </p:cNvPr>
            <p:cNvSpPr txBox="1"/>
            <p:nvPr/>
          </p:nvSpPr>
          <p:spPr>
            <a:xfrm>
              <a:off x="1063625" y="1371600"/>
              <a:ext cx="9372600" cy="11019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828434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0" b="1" kern="100" dirty="0">
                  <a:solidFill>
                    <a:schemeClr val="tx2"/>
                  </a:solidFill>
                  <a:latin typeface="Montserrat" panose="00000500000000000000" pitchFamily="50" charset="0"/>
                </a:rPr>
                <a:t>Slide Title</a:t>
              </a:r>
              <a:endParaRPr lang="ru-RU" sz="8000" b="1" kern="100" dirty="0">
                <a:solidFill>
                  <a:schemeClr val="accent1"/>
                </a:solidFill>
                <a:latin typeface="Montserrat" panose="00000500000000000000" pitchFamily="50" charset="-52"/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D2D3E710-4AF1-4A26-831A-84D3FF0609EA}"/>
                </a:ext>
              </a:extLst>
            </p:cNvPr>
            <p:cNvCxnSpPr>
              <a:cxnSpLocks/>
            </p:cNvCxnSpPr>
            <p:nvPr/>
          </p:nvCxnSpPr>
          <p:spPr>
            <a:xfrm>
              <a:off x="1216025" y="2514600"/>
              <a:ext cx="944880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67" name="Group 13">
            <a:extLst>
              <a:ext uri="{FF2B5EF4-FFF2-40B4-BE49-F238E27FC236}">
                <a16:creationId xmlns:a16="http://schemas.microsoft.com/office/drawing/2014/main" id="{54CAE176-C172-3396-4B13-8C621802D852}"/>
              </a:ext>
            </a:extLst>
          </p:cNvPr>
          <p:cNvGrpSpPr>
            <a:grpSpLocks/>
          </p:cNvGrpSpPr>
          <p:nvPr/>
        </p:nvGrpSpPr>
        <p:grpSpPr bwMode="auto">
          <a:xfrm>
            <a:off x="1139825" y="3360737"/>
            <a:ext cx="5186363" cy="8526463"/>
            <a:chOff x="1139825" y="4038600"/>
            <a:chExt cx="5186265" cy="8527026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0CF6E19-BE06-4F1E-8275-7EC3EAC5ED24}"/>
                </a:ext>
              </a:extLst>
            </p:cNvPr>
            <p:cNvSpPr/>
            <p:nvPr/>
          </p:nvSpPr>
          <p:spPr>
            <a:xfrm>
              <a:off x="1139825" y="5262644"/>
              <a:ext cx="5186265" cy="730298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A98B985-5132-4E2F-9DD1-92B325697CA1}"/>
                </a:ext>
              </a:extLst>
            </p:cNvPr>
            <p:cNvSpPr/>
            <p:nvPr/>
          </p:nvSpPr>
          <p:spPr>
            <a:xfrm>
              <a:off x="2473300" y="4038600"/>
              <a:ext cx="2519315" cy="2519529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283" name="TextBox 5">
              <a:extLst>
                <a:ext uri="{FF2B5EF4-FFF2-40B4-BE49-F238E27FC236}">
                  <a16:creationId xmlns:a16="http://schemas.microsoft.com/office/drawing/2014/main" id="{FDE4912C-185E-5535-F37A-82A37EFB24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490" y="7046669"/>
              <a:ext cx="4414936" cy="4301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402020204030203" pitchFamily="34" charset="0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en-US" altLang="ru-RU" sz="3500" dirty="0">
                  <a:solidFill>
                    <a:schemeClr val="tx2"/>
                  </a:solidFill>
                  <a:latin typeface="Montserrat Medium" panose="00000600000000000000" pitchFamily="50" charset="0"/>
                </a:rPr>
                <a:t>TEXT</a:t>
              </a:r>
              <a:endParaRPr lang="en-US" altLang="en-US" sz="3500" dirty="0">
                <a:solidFill>
                  <a:srgbClr val="000000"/>
                </a:solidFill>
                <a:latin typeface="Montserrat Medium" panose="00000600000000000000" pitchFamily="50" charset="0"/>
              </a:endParaRPr>
            </a:p>
            <a:p>
              <a:pPr algn="ctr" eaLnBrk="1" hangingPunct="1"/>
              <a:endParaRPr lang="en-US" altLang="en-US" sz="25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ctr" eaLnBrk="1" hangingPunct="1"/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Sonsectetur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adipiscing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elit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varius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orci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tellus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sollicitudin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, non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sollicitudin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velit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fringilla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sonsectet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adipiscing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elit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. Nam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varius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orci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tellus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sollicitudin</a:t>
              </a:r>
              <a:r>
                <a:rPr lang="en-US" altLang="en-US" sz="28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, non</a:t>
              </a:r>
              <a:endParaRPr lang="en-US" altLang="ru-RU" sz="2500" dirty="0">
                <a:solidFill>
                  <a:schemeClr val="tx2"/>
                </a:solidFill>
                <a:latin typeface="Montserrat SemiBold" panose="00000700000000000000" pitchFamily="50" charset="0"/>
              </a:endParaRP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EDFCA7EC-9C79-41AD-9F8A-698CA86369D9}"/>
              </a:ext>
            </a:extLst>
          </p:cNvPr>
          <p:cNvSpPr/>
          <p:nvPr/>
        </p:nvSpPr>
        <p:spPr>
          <a:xfrm>
            <a:off x="17999075" y="4584700"/>
            <a:ext cx="5186363" cy="7302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6521FDB-755C-4236-B6D2-42A90B18BEFB}"/>
              </a:ext>
            </a:extLst>
          </p:cNvPr>
          <p:cNvSpPr/>
          <p:nvPr/>
        </p:nvSpPr>
        <p:spPr>
          <a:xfrm>
            <a:off x="19332575" y="3360737"/>
            <a:ext cx="2519363" cy="2519363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2389FEA-1FEA-435E-ADB9-61FBE0E34078}"/>
              </a:ext>
            </a:extLst>
          </p:cNvPr>
          <p:cNvSpPr/>
          <p:nvPr/>
        </p:nvSpPr>
        <p:spPr>
          <a:xfrm>
            <a:off x="12379325" y="4584700"/>
            <a:ext cx="5186363" cy="7302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894359D-755B-4149-9074-C49CD4D9E4E8}"/>
              </a:ext>
            </a:extLst>
          </p:cNvPr>
          <p:cNvSpPr/>
          <p:nvPr/>
        </p:nvSpPr>
        <p:spPr>
          <a:xfrm>
            <a:off x="13712825" y="3360737"/>
            <a:ext cx="2519363" cy="2519363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70417FC-3A4F-4848-8450-D25417B9360B}"/>
              </a:ext>
            </a:extLst>
          </p:cNvPr>
          <p:cNvSpPr/>
          <p:nvPr/>
        </p:nvSpPr>
        <p:spPr>
          <a:xfrm>
            <a:off x="6759575" y="4584700"/>
            <a:ext cx="5186363" cy="7302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0A93D53-B478-4DCD-A090-49CB962061FD}"/>
              </a:ext>
            </a:extLst>
          </p:cNvPr>
          <p:cNvSpPr/>
          <p:nvPr/>
        </p:nvSpPr>
        <p:spPr>
          <a:xfrm>
            <a:off x="8093075" y="3360737"/>
            <a:ext cx="2519363" cy="2519363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44">
            <a:extLst>
              <a:ext uri="{FF2B5EF4-FFF2-40B4-BE49-F238E27FC236}">
                <a16:creationId xmlns:a16="http://schemas.microsoft.com/office/drawing/2014/main" id="{7B9A5B55-AD95-EB13-6508-4EA6CCA5D764}"/>
              </a:ext>
            </a:extLst>
          </p:cNvPr>
          <p:cNvSpPr/>
          <p:nvPr/>
        </p:nvSpPr>
        <p:spPr>
          <a:xfrm>
            <a:off x="-3176" y="12674917"/>
            <a:ext cx="24380825" cy="10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extBox 34">
            <a:extLst>
              <a:ext uri="{FF2B5EF4-FFF2-40B4-BE49-F238E27FC236}">
                <a16:creationId xmlns:a16="http://schemas.microsoft.com/office/drawing/2014/main" id="{0F4D2EE4-A74F-6F4F-1313-80F4B4FA8BB1}"/>
              </a:ext>
            </a:extLst>
          </p:cNvPr>
          <p:cNvSpPr txBox="1"/>
          <p:nvPr/>
        </p:nvSpPr>
        <p:spPr bwMode="auto">
          <a:xfrm>
            <a:off x="16986249" y="12674917"/>
            <a:ext cx="6708776" cy="81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bg1"/>
                </a:solidFill>
                <a:latin typeface="Montserrat Black" panose="00000A00000000000000" pitchFamily="50" charset="0"/>
              </a:rPr>
              <a:t>PRESENTATION NAME</a:t>
            </a:r>
          </a:p>
        </p:txBody>
      </p:sp>
      <p:pic>
        <p:nvPicPr>
          <p:cNvPr id="7" name="Picture 6" descr="A silver and blue logo&#10;&#10;Description automatically generated">
            <a:extLst>
              <a:ext uri="{FF2B5EF4-FFF2-40B4-BE49-F238E27FC236}">
                <a16:creationId xmlns:a16="http://schemas.microsoft.com/office/drawing/2014/main" id="{C971518C-40E4-2DE3-095E-9F442AE49EB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" y="11201400"/>
            <a:ext cx="2371489" cy="2371489"/>
          </a:xfrm>
          <a:prstGeom prst="rect">
            <a:avLst/>
          </a:prstGeom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22933DF0-5AD2-340F-A90A-A1682F936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534" y="6363757"/>
            <a:ext cx="4415019" cy="4301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tx2"/>
                </a:solidFill>
                <a:latin typeface="Montserrat Medium" panose="00000600000000000000" pitchFamily="50" charset="0"/>
              </a:rPr>
              <a:t>TEXT</a:t>
            </a:r>
            <a:endParaRPr lang="en-US" altLang="en-US" sz="3500" dirty="0">
              <a:solidFill>
                <a:srgbClr val="000000"/>
              </a:solidFill>
              <a:latin typeface="Montserrat Medium" panose="00000600000000000000" pitchFamily="50" charset="0"/>
            </a:endParaRPr>
          </a:p>
          <a:p>
            <a:pPr algn="ctr" eaLnBrk="1" hangingPunct="1"/>
            <a:endParaRPr lang="en-US" altLang="en-US" sz="25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algn="ctr"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. Nam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</a:t>
            </a:r>
            <a:endParaRPr lang="en-US" altLang="ru-RU" sz="2500" dirty="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6B903D46-55E2-25B1-B98B-7B19AA951E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64996" y="6425447"/>
            <a:ext cx="4415019" cy="4301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tx2"/>
                </a:solidFill>
                <a:latin typeface="Montserrat Medium" panose="00000600000000000000" pitchFamily="50" charset="0"/>
              </a:rPr>
              <a:t>TEXT</a:t>
            </a:r>
            <a:endParaRPr lang="en-US" altLang="en-US" sz="3500" dirty="0">
              <a:solidFill>
                <a:srgbClr val="000000"/>
              </a:solidFill>
              <a:latin typeface="Montserrat Medium" panose="00000600000000000000" pitchFamily="50" charset="0"/>
            </a:endParaRPr>
          </a:p>
          <a:p>
            <a:pPr algn="ctr" eaLnBrk="1" hangingPunct="1"/>
            <a:endParaRPr lang="en-US" altLang="en-US" sz="25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algn="ctr"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. Nam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</a:t>
            </a:r>
            <a:endParaRPr lang="en-US" altLang="ru-RU" sz="2500" dirty="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D6BFEB13-ECB0-7A9D-055B-90B9C24E61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84746" y="6284994"/>
            <a:ext cx="4415019" cy="4301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402020204030203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ru-RU" sz="3500" dirty="0">
                <a:solidFill>
                  <a:schemeClr val="tx2"/>
                </a:solidFill>
                <a:latin typeface="Montserrat Medium" panose="00000600000000000000" pitchFamily="50" charset="0"/>
              </a:rPr>
              <a:t>TEXT</a:t>
            </a:r>
            <a:endParaRPr lang="en-US" altLang="en-US" sz="3500" dirty="0">
              <a:solidFill>
                <a:srgbClr val="000000"/>
              </a:solidFill>
              <a:latin typeface="Montserrat Medium" panose="00000600000000000000" pitchFamily="50" charset="0"/>
            </a:endParaRPr>
          </a:p>
          <a:p>
            <a:pPr algn="ctr" eaLnBrk="1" hangingPunct="1"/>
            <a:endParaRPr lang="en-US" altLang="en-US" sz="25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algn="ctr" eaLnBrk="1" hangingPunct="1"/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Sonsectetur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fringilla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sonsectet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. Nam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varius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orci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tellus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Open Sans" panose="020B0606030504020204" pitchFamily="34" charset="0"/>
              </a:rPr>
              <a:t>sollicitudin</a:t>
            </a:r>
            <a:r>
              <a:rPr lang="en-US" altLang="en-US" sz="2800" dirty="0">
                <a:solidFill>
                  <a:srgbClr val="000000"/>
                </a:solidFill>
                <a:latin typeface="Open Sans" panose="020B0606030504020204" pitchFamily="34" charset="0"/>
              </a:rPr>
              <a:t>, non</a:t>
            </a:r>
            <a:endParaRPr lang="en-US" altLang="ru-RU" sz="2500" dirty="0">
              <a:solidFill>
                <a:schemeClr val="tx2"/>
              </a:solidFill>
              <a:latin typeface="Montserrat SemiBold" panose="00000700000000000000" pitchFamily="50" charset="0"/>
            </a:endParaRPr>
          </a:p>
        </p:txBody>
      </p:sp>
      <p:pic>
        <p:nvPicPr>
          <p:cNvPr id="12" name="Graphic 11" descr="Bullseye with solid fill">
            <a:extLst>
              <a:ext uri="{FF2B5EF4-FFF2-40B4-BE49-F238E27FC236}">
                <a16:creationId xmlns:a16="http://schemas.microsoft.com/office/drawing/2014/main" id="{4433EFDA-6E94-A0E9-6E35-B5C21E52C0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933452" y="3928245"/>
            <a:ext cx="1451472" cy="1451472"/>
          </a:xfrm>
          <a:prstGeom prst="rect">
            <a:avLst/>
          </a:prstGeom>
        </p:spPr>
      </p:pic>
      <p:pic>
        <p:nvPicPr>
          <p:cNvPr id="13" name="Graphic 12" descr="Bullseye with solid fill">
            <a:extLst>
              <a:ext uri="{FF2B5EF4-FFF2-40B4-BE49-F238E27FC236}">
                <a16:creationId xmlns:a16="http://schemas.microsoft.com/office/drawing/2014/main" id="{832637A5-1009-C914-F5E8-E0FDD6EDF9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632929" y="3929346"/>
            <a:ext cx="1451472" cy="1451472"/>
          </a:xfrm>
          <a:prstGeom prst="rect">
            <a:avLst/>
          </a:prstGeom>
        </p:spPr>
      </p:pic>
      <p:pic>
        <p:nvPicPr>
          <p:cNvPr id="14" name="Graphic 13" descr="Bullseye with solid fill">
            <a:extLst>
              <a:ext uri="{FF2B5EF4-FFF2-40B4-BE49-F238E27FC236}">
                <a16:creationId xmlns:a16="http://schemas.microsoft.com/office/drawing/2014/main" id="{AB5610FA-12A2-5FE0-0AB5-7FB5C45911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4243765" y="3929346"/>
            <a:ext cx="1451472" cy="1451472"/>
          </a:xfrm>
          <a:prstGeom prst="rect">
            <a:avLst/>
          </a:prstGeom>
        </p:spPr>
      </p:pic>
      <p:pic>
        <p:nvPicPr>
          <p:cNvPr id="15" name="Graphic 14" descr="Bullseye with solid fill">
            <a:extLst>
              <a:ext uri="{FF2B5EF4-FFF2-40B4-BE49-F238E27FC236}">
                <a16:creationId xmlns:a16="http://schemas.microsoft.com/office/drawing/2014/main" id="{ACBE4926-61DD-8550-4D81-9FAF258858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9866519" y="3931116"/>
            <a:ext cx="1451472" cy="1451472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/>
  </p:transition>
</p:sld>
</file>

<file path=ppt/theme/theme1.xml><?xml version="1.0" encoding="utf-8"?>
<a:theme xmlns:a="http://schemas.openxmlformats.org/drawingml/2006/main" name="Default Theme">
  <a:themeElements>
    <a:clrScheme name="Proposal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63A8CC"/>
      </a:accent1>
      <a:accent2>
        <a:srgbClr val="5B9ABA"/>
      </a:accent2>
      <a:accent3>
        <a:srgbClr val="1A7C7B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65900</TotalTime>
  <Words>1397</Words>
  <Application>Microsoft Office PowerPoint</Application>
  <PresentationFormat>Custom</PresentationFormat>
  <Paragraphs>242</Paragraphs>
  <Slides>21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7" baseType="lpstr">
      <vt:lpstr>Antonio</vt:lpstr>
      <vt:lpstr>Arial</vt:lpstr>
      <vt:lpstr>Calibri</vt:lpstr>
      <vt:lpstr>Calibri Light</vt:lpstr>
      <vt:lpstr>FontAwesome</vt:lpstr>
      <vt:lpstr>Lato Light</vt:lpstr>
      <vt:lpstr>Montserrat</vt:lpstr>
      <vt:lpstr>Montserrat Black</vt:lpstr>
      <vt:lpstr>Montserrat ExtraBold</vt:lpstr>
      <vt:lpstr>Montserrat Medium</vt:lpstr>
      <vt:lpstr>Montserrat SemiBold</vt:lpstr>
      <vt:lpstr>Open Sans</vt:lpstr>
      <vt:lpstr>Open Sans Extrabold</vt:lpstr>
      <vt:lpstr>Pe-icon-7-stroke</vt:lpstr>
      <vt:lpstr>Default Theme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Аларон</dc:creator>
  <cp:lastModifiedBy>Spencer, Lauren</cp:lastModifiedBy>
  <cp:revision>8221</cp:revision>
  <dcterms:created xsi:type="dcterms:W3CDTF">2014-11-12T21:47:38Z</dcterms:created>
  <dcterms:modified xsi:type="dcterms:W3CDTF">2024-04-22T21:32:22Z</dcterms:modified>
</cp:coreProperties>
</file>