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6.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8.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9.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0.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08" r:id="rId3"/>
    <p:sldMasterId id="2147483754" r:id="rId4"/>
    <p:sldMasterId id="2147483821" r:id="rId5"/>
    <p:sldMasterId id="2147483853" r:id="rId6"/>
    <p:sldMasterId id="2147483865" r:id="rId7"/>
    <p:sldMasterId id="2147483891" r:id="rId8"/>
    <p:sldMasterId id="2147483899" r:id="rId9"/>
    <p:sldMasterId id="2147483920" r:id="rId10"/>
    <p:sldMasterId id="2147483946" r:id="rId11"/>
  </p:sldMasterIdLst>
  <p:notesMasterIdLst>
    <p:notesMasterId r:id="rId42"/>
  </p:notesMasterIdLst>
  <p:sldIdLst>
    <p:sldId id="2147480521" r:id="rId12"/>
    <p:sldId id="2145872819" r:id="rId13"/>
    <p:sldId id="2145872820" r:id="rId14"/>
    <p:sldId id="257" r:id="rId15"/>
    <p:sldId id="258" r:id="rId16"/>
    <p:sldId id="259" r:id="rId17"/>
    <p:sldId id="260" r:id="rId18"/>
    <p:sldId id="261" r:id="rId19"/>
    <p:sldId id="262" r:id="rId20"/>
    <p:sldId id="2147480522" r:id="rId21"/>
    <p:sldId id="2147480523" r:id="rId22"/>
    <p:sldId id="2147480524" r:id="rId23"/>
    <p:sldId id="275" r:id="rId24"/>
    <p:sldId id="290" r:id="rId25"/>
    <p:sldId id="293" r:id="rId26"/>
    <p:sldId id="296" r:id="rId27"/>
    <p:sldId id="292" r:id="rId28"/>
    <p:sldId id="304" r:id="rId29"/>
    <p:sldId id="298" r:id="rId30"/>
    <p:sldId id="308" r:id="rId31"/>
    <p:sldId id="299" r:id="rId32"/>
    <p:sldId id="303" r:id="rId33"/>
    <p:sldId id="294" r:id="rId34"/>
    <p:sldId id="300" r:id="rId35"/>
    <p:sldId id="291" r:id="rId36"/>
    <p:sldId id="305" r:id="rId37"/>
    <p:sldId id="306" r:id="rId38"/>
    <p:sldId id="301" r:id="rId39"/>
    <p:sldId id="2147480525" r:id="rId40"/>
    <p:sldId id="21458727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6F040EB-7DE2-4E69-B418-B2294373AE9E}">
          <p14:sldIdLst>
            <p14:sldId id="2147480521"/>
            <p14:sldId id="2145872819"/>
            <p14:sldId id="2145872820"/>
            <p14:sldId id="257"/>
            <p14:sldId id="258"/>
            <p14:sldId id="259"/>
            <p14:sldId id="260"/>
            <p14:sldId id="261"/>
            <p14:sldId id="262"/>
            <p14:sldId id="2147480522"/>
            <p14:sldId id="2147480523"/>
            <p14:sldId id="2147480524"/>
            <p14:sldId id="275"/>
            <p14:sldId id="290"/>
            <p14:sldId id="293"/>
            <p14:sldId id="296"/>
            <p14:sldId id="292"/>
            <p14:sldId id="304"/>
            <p14:sldId id="298"/>
            <p14:sldId id="308"/>
            <p14:sldId id="299"/>
            <p14:sldId id="303"/>
            <p14:sldId id="294"/>
            <p14:sldId id="300"/>
            <p14:sldId id="291"/>
            <p14:sldId id="305"/>
            <p14:sldId id="306"/>
            <p14:sldId id="301"/>
            <p14:sldId id="2147480525"/>
            <p14:sldId id="21458727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182A41"/>
    <a:srgbClr val="2A9D4F"/>
    <a:srgbClr val="30CE77"/>
    <a:srgbClr val="629CB0"/>
    <a:srgbClr val="ECF2F4"/>
    <a:srgbClr val="50BF61"/>
    <a:srgbClr val="B99B9B"/>
    <a:srgbClr val="8ED5F6"/>
    <a:srgbClr val="F5C3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1" autoAdjust="0"/>
    <p:restoredTop sz="94660"/>
  </p:normalViewPr>
  <p:slideViewPr>
    <p:cSldViewPr snapToGrid="0">
      <p:cViewPr>
        <p:scale>
          <a:sx n="100" d="100"/>
          <a:sy n="100" d="100"/>
        </p:scale>
        <p:origin x="1758" y="142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178904-E14A-44C1-8376-026625DC4BDF}" type="doc">
      <dgm:prSet loTypeId="urn:microsoft.com/office/officeart/2005/8/layout/arrow5" loCatId="relationship" qsTypeId="urn:microsoft.com/office/officeart/2005/8/quickstyle/3d5" qsCatId="3D" csTypeId="urn:microsoft.com/office/officeart/2005/8/colors/accent1_2" csCatId="accent1" phldr="1"/>
      <dgm:spPr/>
      <dgm:t>
        <a:bodyPr/>
        <a:lstStyle/>
        <a:p>
          <a:endParaRPr lang="en-US"/>
        </a:p>
      </dgm:t>
    </dgm:pt>
    <dgm:pt modelId="{A573EF08-1C12-4264-8EF8-FD8AC6F89826}">
      <dgm:prSet/>
      <dgm:spPr>
        <a:solidFill>
          <a:schemeClr val="accent4">
            <a:lumMod val="50000"/>
          </a:schemeClr>
        </a:solidFill>
      </dgm:spPr>
      <dgm:t>
        <a:bodyPr/>
        <a:lstStyle/>
        <a:p>
          <a:r>
            <a:rPr lang="en-US" b="1" dirty="0"/>
            <a:t>NEXT MEETING</a:t>
          </a:r>
          <a:endParaRPr lang="en-US" dirty="0"/>
        </a:p>
      </dgm:t>
    </dgm:pt>
    <dgm:pt modelId="{3DB686B9-FAA3-492B-8963-49884B33090E}" type="parTrans" cxnId="{288BA84D-0164-4C30-A7B5-67BCA969116F}">
      <dgm:prSet/>
      <dgm:spPr/>
      <dgm:t>
        <a:bodyPr/>
        <a:lstStyle/>
        <a:p>
          <a:endParaRPr lang="en-US"/>
        </a:p>
      </dgm:t>
    </dgm:pt>
    <dgm:pt modelId="{0C1D7E80-D488-43A4-AD64-FB2521EFB107}" type="sibTrans" cxnId="{288BA84D-0164-4C30-A7B5-67BCA969116F}">
      <dgm:prSet/>
      <dgm:spPr/>
      <dgm:t>
        <a:bodyPr/>
        <a:lstStyle/>
        <a:p>
          <a:endParaRPr lang="en-US"/>
        </a:p>
      </dgm:t>
    </dgm:pt>
    <dgm:pt modelId="{9BF78C00-2C4C-448A-9DBF-CDA41CBD537B}" type="pres">
      <dgm:prSet presAssocID="{11178904-E14A-44C1-8376-026625DC4BDF}" presName="diagram" presStyleCnt="0">
        <dgm:presLayoutVars>
          <dgm:dir/>
          <dgm:resizeHandles val="exact"/>
        </dgm:presLayoutVars>
      </dgm:prSet>
      <dgm:spPr/>
    </dgm:pt>
    <dgm:pt modelId="{DDA67568-02CE-4378-B53C-F29BF6005F7E}" type="pres">
      <dgm:prSet presAssocID="{A573EF08-1C12-4264-8EF8-FD8AC6F89826}" presName="arrow" presStyleLbl="node1" presStyleIdx="0" presStyleCnt="1" custRadScaleRad="101360" custRadScaleInc="-2576">
        <dgm:presLayoutVars>
          <dgm:bulletEnabled val="1"/>
        </dgm:presLayoutVars>
      </dgm:prSet>
      <dgm:spPr/>
    </dgm:pt>
  </dgm:ptLst>
  <dgm:cxnLst>
    <dgm:cxn modelId="{288BA84D-0164-4C30-A7B5-67BCA969116F}" srcId="{11178904-E14A-44C1-8376-026625DC4BDF}" destId="{A573EF08-1C12-4264-8EF8-FD8AC6F89826}" srcOrd="0" destOrd="0" parTransId="{3DB686B9-FAA3-492B-8963-49884B33090E}" sibTransId="{0C1D7E80-D488-43A4-AD64-FB2521EFB107}"/>
    <dgm:cxn modelId="{493E7887-A4BA-465D-8559-24FB2B721794}" type="presOf" srcId="{A573EF08-1C12-4264-8EF8-FD8AC6F89826}" destId="{DDA67568-02CE-4378-B53C-F29BF6005F7E}" srcOrd="0" destOrd="0" presId="urn:microsoft.com/office/officeart/2005/8/layout/arrow5"/>
    <dgm:cxn modelId="{0E2C42E8-4040-4DC5-985D-C39F62AF7A17}" type="presOf" srcId="{11178904-E14A-44C1-8376-026625DC4BDF}" destId="{9BF78C00-2C4C-448A-9DBF-CDA41CBD537B}" srcOrd="0" destOrd="0" presId="urn:microsoft.com/office/officeart/2005/8/layout/arrow5"/>
    <dgm:cxn modelId="{CE46D262-0158-46E2-8C43-DFB4D1727207}" type="presParOf" srcId="{9BF78C00-2C4C-448A-9DBF-CDA41CBD537B}" destId="{DDA67568-02CE-4378-B53C-F29BF6005F7E}" srcOrd="0"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178904-E14A-44C1-8376-026625DC4BDF}" type="doc">
      <dgm:prSet loTypeId="urn:microsoft.com/office/officeart/2005/8/layout/arrow5" loCatId="relationship" qsTypeId="urn:microsoft.com/office/officeart/2005/8/quickstyle/3d5" qsCatId="3D" csTypeId="urn:microsoft.com/office/officeart/2005/8/colors/accent1_2" csCatId="accent1" phldr="1"/>
      <dgm:spPr/>
      <dgm:t>
        <a:bodyPr/>
        <a:lstStyle/>
        <a:p>
          <a:endParaRPr lang="en-US"/>
        </a:p>
      </dgm:t>
    </dgm:pt>
    <dgm:pt modelId="{4FB7D6BA-7EB5-467B-94C3-768E2F074992}">
      <dgm:prSet/>
      <dgm:spPr>
        <a:solidFill>
          <a:schemeClr val="accent2">
            <a:lumMod val="50000"/>
          </a:schemeClr>
        </a:solidFill>
      </dgm:spPr>
      <dgm:t>
        <a:bodyPr/>
        <a:lstStyle/>
        <a:p>
          <a:r>
            <a:rPr lang="en-US" b="1" dirty="0"/>
            <a:t>ADJOURN</a:t>
          </a:r>
          <a:endParaRPr lang="en-US" dirty="0"/>
        </a:p>
      </dgm:t>
    </dgm:pt>
    <dgm:pt modelId="{509F335B-E3DE-487E-95E3-5712F98EF7C9}" type="parTrans" cxnId="{3874288A-F9B4-4FFA-BA06-EF975C6DC73F}">
      <dgm:prSet/>
      <dgm:spPr/>
      <dgm:t>
        <a:bodyPr/>
        <a:lstStyle/>
        <a:p>
          <a:endParaRPr lang="en-US"/>
        </a:p>
      </dgm:t>
    </dgm:pt>
    <dgm:pt modelId="{B3061224-F833-4E53-83A3-46E92099C49A}" type="sibTrans" cxnId="{3874288A-F9B4-4FFA-BA06-EF975C6DC73F}">
      <dgm:prSet/>
      <dgm:spPr/>
      <dgm:t>
        <a:bodyPr/>
        <a:lstStyle/>
        <a:p>
          <a:endParaRPr lang="en-US"/>
        </a:p>
      </dgm:t>
    </dgm:pt>
    <dgm:pt modelId="{9BF78C00-2C4C-448A-9DBF-CDA41CBD537B}" type="pres">
      <dgm:prSet presAssocID="{11178904-E14A-44C1-8376-026625DC4BDF}" presName="diagram" presStyleCnt="0">
        <dgm:presLayoutVars>
          <dgm:dir/>
          <dgm:resizeHandles val="exact"/>
        </dgm:presLayoutVars>
      </dgm:prSet>
      <dgm:spPr/>
    </dgm:pt>
    <dgm:pt modelId="{D293FE30-4639-4EA3-8A2A-C7A39C490CB4}" type="pres">
      <dgm:prSet presAssocID="{4FB7D6BA-7EB5-467B-94C3-768E2F074992}" presName="arrow" presStyleLbl="node1" presStyleIdx="0" presStyleCnt="1" custRadScaleRad="103034" custRadScaleInc="2646">
        <dgm:presLayoutVars>
          <dgm:bulletEnabled val="1"/>
        </dgm:presLayoutVars>
      </dgm:prSet>
      <dgm:spPr/>
    </dgm:pt>
  </dgm:ptLst>
  <dgm:cxnLst>
    <dgm:cxn modelId="{20ED702E-A716-42BC-8AF6-F2F7AD980317}" type="presOf" srcId="{4FB7D6BA-7EB5-467B-94C3-768E2F074992}" destId="{D293FE30-4639-4EA3-8A2A-C7A39C490CB4}" srcOrd="0" destOrd="0" presId="urn:microsoft.com/office/officeart/2005/8/layout/arrow5"/>
    <dgm:cxn modelId="{3874288A-F9B4-4FFA-BA06-EF975C6DC73F}" srcId="{11178904-E14A-44C1-8376-026625DC4BDF}" destId="{4FB7D6BA-7EB5-467B-94C3-768E2F074992}" srcOrd="0" destOrd="0" parTransId="{509F335B-E3DE-487E-95E3-5712F98EF7C9}" sibTransId="{B3061224-F833-4E53-83A3-46E92099C49A}"/>
    <dgm:cxn modelId="{0E2C42E8-4040-4DC5-985D-C39F62AF7A17}" type="presOf" srcId="{11178904-E14A-44C1-8376-026625DC4BDF}" destId="{9BF78C00-2C4C-448A-9DBF-CDA41CBD537B}" srcOrd="0" destOrd="0" presId="urn:microsoft.com/office/officeart/2005/8/layout/arrow5"/>
    <dgm:cxn modelId="{ACB72EA1-DD57-4636-855A-CCCCC2FD63E0}" type="presParOf" srcId="{9BF78C00-2C4C-448A-9DBF-CDA41CBD537B}" destId="{D293FE30-4639-4EA3-8A2A-C7A39C490CB4}" srcOrd="0" destOrd="0" presId="urn:microsoft.com/office/officeart/2005/8/layout/arrow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67568-02CE-4378-B53C-F29BF6005F7E}">
      <dsp:nvSpPr>
        <dsp:cNvPr id="0" name=""/>
        <dsp:cNvSpPr/>
      </dsp:nvSpPr>
      <dsp:spPr>
        <a:xfrm>
          <a:off x="0" y="0"/>
          <a:ext cx="3089445" cy="3089445"/>
        </a:xfrm>
        <a:prstGeom prst="downArrow">
          <a:avLst>
            <a:gd name="adj1" fmla="val 50000"/>
            <a:gd name="adj2" fmla="val 35000"/>
          </a:avLst>
        </a:prstGeom>
        <a:solidFill>
          <a:schemeClr val="accent4">
            <a:lumMod val="5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NEXT MEETING</a:t>
          </a:r>
          <a:endParaRPr lang="en-US" sz="2400" kern="1200" dirty="0"/>
        </a:p>
      </dsp:txBody>
      <dsp:txXfrm>
        <a:off x="772361" y="0"/>
        <a:ext cx="1544723" cy="2548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3FE30-4639-4EA3-8A2A-C7A39C490CB4}">
      <dsp:nvSpPr>
        <dsp:cNvPr id="0" name=""/>
        <dsp:cNvSpPr/>
      </dsp:nvSpPr>
      <dsp:spPr>
        <a:xfrm>
          <a:off x="1616011" y="0"/>
          <a:ext cx="2432758" cy="2432758"/>
        </a:xfrm>
        <a:prstGeom prst="downArrow">
          <a:avLst>
            <a:gd name="adj1" fmla="val 50000"/>
            <a:gd name="adj2" fmla="val 35000"/>
          </a:avLst>
        </a:prstGeom>
        <a:solidFill>
          <a:schemeClr val="accent2">
            <a:lumMod val="5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ADJOURN</a:t>
          </a:r>
          <a:endParaRPr lang="en-US" sz="1800" kern="1200" dirty="0"/>
        </a:p>
      </dsp:txBody>
      <dsp:txXfrm>
        <a:off x="2224201" y="0"/>
        <a:ext cx="1216379" cy="2007025"/>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713F1-CCBC-4883-AFC0-4D5A37775D3B}"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642AE-BCC4-451E-8714-A1A457C46476}" type="slidenum">
              <a:rPr lang="en-US" smtClean="0"/>
              <a:t>‹#›</a:t>
            </a:fld>
            <a:endParaRPr lang="en-US"/>
          </a:p>
        </p:txBody>
      </p:sp>
    </p:spTree>
    <p:extLst>
      <p:ext uri="{BB962C8B-B14F-4D97-AF65-F5344CB8AC3E}">
        <p14:creationId xmlns:p14="http://schemas.microsoft.com/office/powerpoint/2010/main" val="330844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a:latin typeface="TimesNewRomanPSMT,Italic"/>
              </a:rPr>
              <a:t>“To educate, support, promote, and advocate for the needs of pedestrians and bicyclists throughout Jacksonville.”</a:t>
            </a:r>
            <a:endParaRPr lang="en-US"/>
          </a:p>
        </p:txBody>
      </p:sp>
      <p:sp>
        <p:nvSpPr>
          <p:cNvPr id="4" name="Footer Placeholder 3"/>
          <p:cNvSpPr>
            <a:spLocks noGrp="1"/>
          </p:cNvSpPr>
          <p:nvPr>
            <p:ph type="ftr" sz="quarter" idx="4"/>
          </p:nvPr>
        </p:nvSpPr>
        <p:spPr/>
        <p:txBody>
          <a:bodyPr/>
          <a:lstStyle/>
          <a:p>
            <a:r>
              <a:rPr lang="en-US"/>
              <a:t>BICYCLE &amp; PEDESTRIAN ADVISORY COMMITTEE</a:t>
            </a:r>
          </a:p>
        </p:txBody>
      </p:sp>
      <p:sp>
        <p:nvSpPr>
          <p:cNvPr id="5" name="Slide Number Placeholder 4"/>
          <p:cNvSpPr>
            <a:spLocks noGrp="1"/>
          </p:cNvSpPr>
          <p:nvPr>
            <p:ph type="sldNum" sz="quarter" idx="5"/>
          </p:nvPr>
        </p:nvSpPr>
        <p:spPr/>
        <p:txBody>
          <a:bodyPr/>
          <a:lstStyle/>
          <a:p>
            <a:fld id="{DC5CBDA0-7598-4A56-89A3-8635E4A75663}" type="slidenum">
              <a:rPr lang="en-US" smtClean="0"/>
              <a:t>13</a:t>
            </a:fld>
            <a:endParaRPr lang="en-US"/>
          </a:p>
        </p:txBody>
      </p:sp>
    </p:spTree>
    <p:extLst>
      <p:ext uri="{BB962C8B-B14F-4D97-AF65-F5344CB8AC3E}">
        <p14:creationId xmlns:p14="http://schemas.microsoft.com/office/powerpoint/2010/main" val="2246573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94DA4-59D2-F546-051F-93C2A64AD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6562E-CC74-5BAD-1CFC-2B47FF6AA8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75A94-7708-5276-E1EE-320BF839DBB4}"/>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9B97B4C2-A9EE-DD34-DD8B-FAFF56AC940E}"/>
              </a:ext>
            </a:extLst>
          </p:cNvPr>
          <p:cNvSpPr>
            <a:spLocks noGrp="1"/>
          </p:cNvSpPr>
          <p:nvPr>
            <p:ph type="ftr" sz="quarter" idx="4"/>
          </p:nvPr>
        </p:nvSpPr>
        <p:spPr/>
        <p:txBody>
          <a:bodyPr/>
          <a:lstStyle/>
          <a:p>
            <a:r>
              <a:rPr lang="en-US"/>
              <a:t>BICYCLE &amp; PEDESTRIAN ADVISORY COMMITTEE</a:t>
            </a:r>
          </a:p>
        </p:txBody>
      </p:sp>
      <p:sp>
        <p:nvSpPr>
          <p:cNvPr id="5" name="Slide Number Placeholder 4">
            <a:extLst>
              <a:ext uri="{FF2B5EF4-FFF2-40B4-BE49-F238E27FC236}">
                <a16:creationId xmlns:a16="http://schemas.microsoft.com/office/drawing/2014/main" id="{0BBB9D08-8BFD-5457-FE85-D2F77E3090EC}"/>
              </a:ext>
            </a:extLst>
          </p:cNvPr>
          <p:cNvSpPr>
            <a:spLocks noGrp="1"/>
          </p:cNvSpPr>
          <p:nvPr>
            <p:ph type="sldNum" sz="quarter" idx="5"/>
          </p:nvPr>
        </p:nvSpPr>
        <p:spPr/>
        <p:txBody>
          <a:bodyPr/>
          <a:lstStyle/>
          <a:p>
            <a:fld id="{DC5CBDA0-7598-4A56-89A3-8635E4A75663}" type="slidenum">
              <a:rPr lang="en-US" smtClean="0"/>
              <a:t>22</a:t>
            </a:fld>
            <a:endParaRPr lang="en-US"/>
          </a:p>
        </p:txBody>
      </p:sp>
    </p:spTree>
    <p:extLst>
      <p:ext uri="{BB962C8B-B14F-4D97-AF65-F5344CB8AC3E}">
        <p14:creationId xmlns:p14="http://schemas.microsoft.com/office/powerpoint/2010/main" val="758773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14322-88B5-6715-5AEB-CC17C9D41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C29A1D-1EFC-FD23-41F3-7BAB76569B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6BA00E-982A-9D56-ED2C-CA66EEBBF2C5}"/>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0C67324D-D1F0-8AB3-F943-FA71BC6EC474}"/>
              </a:ext>
            </a:extLst>
          </p:cNvPr>
          <p:cNvSpPr>
            <a:spLocks noGrp="1"/>
          </p:cNvSpPr>
          <p:nvPr>
            <p:ph type="ftr" sz="quarter" idx="4"/>
          </p:nvPr>
        </p:nvSpPr>
        <p:spPr/>
        <p:txBody>
          <a:bodyPr/>
          <a:lstStyle/>
          <a:p>
            <a:r>
              <a:rPr lang="en-US"/>
              <a:t>BICYCLE &amp; PEDESTRIAN ADVISORY COMMITTEE</a:t>
            </a:r>
          </a:p>
        </p:txBody>
      </p:sp>
      <p:sp>
        <p:nvSpPr>
          <p:cNvPr id="5" name="Slide Number Placeholder 4">
            <a:extLst>
              <a:ext uri="{FF2B5EF4-FFF2-40B4-BE49-F238E27FC236}">
                <a16:creationId xmlns:a16="http://schemas.microsoft.com/office/drawing/2014/main" id="{366EAB71-B617-0ACE-F131-2BE9B6760775}"/>
              </a:ext>
            </a:extLst>
          </p:cNvPr>
          <p:cNvSpPr>
            <a:spLocks noGrp="1"/>
          </p:cNvSpPr>
          <p:nvPr>
            <p:ph type="sldNum" sz="quarter" idx="5"/>
          </p:nvPr>
        </p:nvSpPr>
        <p:spPr/>
        <p:txBody>
          <a:bodyPr/>
          <a:lstStyle/>
          <a:p>
            <a:fld id="{DC5CBDA0-7598-4A56-89A3-8635E4A75663}" type="slidenum">
              <a:rPr lang="en-US" smtClean="0"/>
              <a:t>23</a:t>
            </a:fld>
            <a:endParaRPr lang="en-US"/>
          </a:p>
        </p:txBody>
      </p:sp>
    </p:spTree>
    <p:extLst>
      <p:ext uri="{BB962C8B-B14F-4D97-AF65-F5344CB8AC3E}">
        <p14:creationId xmlns:p14="http://schemas.microsoft.com/office/powerpoint/2010/main" val="3787919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0A2F0-6954-78CF-6A7E-43EC660E84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C0DFE-36B0-6C8B-DECB-B806E9EC38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18C6EC-4793-A4DC-553F-72D0FCDE3690}"/>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84B892B1-C272-A5A5-B4F2-1DA9F86DAAB9}"/>
              </a:ext>
            </a:extLst>
          </p:cNvPr>
          <p:cNvSpPr>
            <a:spLocks noGrp="1"/>
          </p:cNvSpPr>
          <p:nvPr>
            <p:ph type="ftr" sz="quarter" idx="4"/>
          </p:nvPr>
        </p:nvSpPr>
        <p:spPr/>
        <p:txBody>
          <a:bodyPr/>
          <a:lstStyle/>
          <a:p>
            <a:r>
              <a:rPr lang="en-US"/>
              <a:t>BICYCLE &amp; PEDESTRIAN ADVISORY COMMITTEE</a:t>
            </a:r>
          </a:p>
        </p:txBody>
      </p:sp>
      <p:sp>
        <p:nvSpPr>
          <p:cNvPr id="5" name="Slide Number Placeholder 4">
            <a:extLst>
              <a:ext uri="{FF2B5EF4-FFF2-40B4-BE49-F238E27FC236}">
                <a16:creationId xmlns:a16="http://schemas.microsoft.com/office/drawing/2014/main" id="{BD04CD3B-2FB2-26CC-9282-0218E4BC8044}"/>
              </a:ext>
            </a:extLst>
          </p:cNvPr>
          <p:cNvSpPr>
            <a:spLocks noGrp="1"/>
          </p:cNvSpPr>
          <p:nvPr>
            <p:ph type="sldNum" sz="quarter" idx="5"/>
          </p:nvPr>
        </p:nvSpPr>
        <p:spPr/>
        <p:txBody>
          <a:bodyPr/>
          <a:lstStyle/>
          <a:p>
            <a:fld id="{DC5CBDA0-7598-4A56-89A3-8635E4A75663}" type="slidenum">
              <a:rPr lang="en-US" smtClean="0"/>
              <a:t>24</a:t>
            </a:fld>
            <a:endParaRPr lang="en-US"/>
          </a:p>
        </p:txBody>
      </p:sp>
    </p:spTree>
    <p:extLst>
      <p:ext uri="{BB962C8B-B14F-4D97-AF65-F5344CB8AC3E}">
        <p14:creationId xmlns:p14="http://schemas.microsoft.com/office/powerpoint/2010/main" val="2445414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C6CF0-6005-6B5C-3999-850824A47E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6AB5D-F890-AA7F-063B-8ECB41006D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AC23B8-49CC-71EA-8552-03E92C0DA177}"/>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411612BA-3333-67B9-F097-8523A66EB8FA}"/>
              </a:ext>
            </a:extLst>
          </p:cNvPr>
          <p:cNvSpPr>
            <a:spLocks noGrp="1"/>
          </p:cNvSpPr>
          <p:nvPr>
            <p:ph type="ftr" sz="quarter" idx="4"/>
          </p:nvPr>
        </p:nvSpPr>
        <p:spPr/>
        <p:txBody>
          <a:bodyPr/>
          <a:lstStyle/>
          <a:p>
            <a:r>
              <a:rPr lang="en-US"/>
              <a:t>BICYCLE &amp; PEDESTRIAN ADVISORY COMMITTEE</a:t>
            </a:r>
          </a:p>
        </p:txBody>
      </p:sp>
      <p:sp>
        <p:nvSpPr>
          <p:cNvPr id="5" name="Slide Number Placeholder 4">
            <a:extLst>
              <a:ext uri="{FF2B5EF4-FFF2-40B4-BE49-F238E27FC236}">
                <a16:creationId xmlns:a16="http://schemas.microsoft.com/office/drawing/2014/main" id="{0619A0A2-A402-CFF2-A56A-1AC9510F509E}"/>
              </a:ext>
            </a:extLst>
          </p:cNvPr>
          <p:cNvSpPr>
            <a:spLocks noGrp="1"/>
          </p:cNvSpPr>
          <p:nvPr>
            <p:ph type="sldNum" sz="quarter" idx="5"/>
          </p:nvPr>
        </p:nvSpPr>
        <p:spPr/>
        <p:txBody>
          <a:bodyPr/>
          <a:lstStyle/>
          <a:p>
            <a:fld id="{DC5CBDA0-7598-4A56-89A3-8635E4A75663}" type="slidenum">
              <a:rPr lang="en-US" smtClean="0"/>
              <a:t>25</a:t>
            </a:fld>
            <a:endParaRPr lang="en-US"/>
          </a:p>
        </p:txBody>
      </p:sp>
    </p:spTree>
    <p:extLst>
      <p:ext uri="{BB962C8B-B14F-4D97-AF65-F5344CB8AC3E}">
        <p14:creationId xmlns:p14="http://schemas.microsoft.com/office/powerpoint/2010/main" val="2862968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8D892-F4B4-D4C2-85BB-0920BCAF7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6C07F-DAEB-5A3D-40C2-C06B9D7CE9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4E19B0-8C77-4073-6EC8-AF12F7812905}"/>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E19B39A3-852F-F68B-8ED9-6E708FDE0CDB}"/>
              </a:ext>
            </a:extLst>
          </p:cNvPr>
          <p:cNvSpPr>
            <a:spLocks noGrp="1"/>
          </p:cNvSpPr>
          <p:nvPr>
            <p:ph type="ftr" sz="quarter" idx="4"/>
          </p:nvPr>
        </p:nvSpPr>
        <p:spPr/>
        <p:txBody>
          <a:bodyPr/>
          <a:lstStyle/>
          <a:p>
            <a:r>
              <a:rPr lang="en-US"/>
              <a:t>BICYCLE &amp; PEDESTRIAN ADVISORY COMMITTEE</a:t>
            </a:r>
          </a:p>
        </p:txBody>
      </p:sp>
      <p:sp>
        <p:nvSpPr>
          <p:cNvPr id="5" name="Slide Number Placeholder 4">
            <a:extLst>
              <a:ext uri="{FF2B5EF4-FFF2-40B4-BE49-F238E27FC236}">
                <a16:creationId xmlns:a16="http://schemas.microsoft.com/office/drawing/2014/main" id="{EF087EA6-CB4B-A334-23FF-260C22946644}"/>
              </a:ext>
            </a:extLst>
          </p:cNvPr>
          <p:cNvSpPr>
            <a:spLocks noGrp="1"/>
          </p:cNvSpPr>
          <p:nvPr>
            <p:ph type="sldNum" sz="quarter" idx="5"/>
          </p:nvPr>
        </p:nvSpPr>
        <p:spPr/>
        <p:txBody>
          <a:bodyPr/>
          <a:lstStyle/>
          <a:p>
            <a:fld id="{DC5CBDA0-7598-4A56-89A3-8635E4A75663}" type="slidenum">
              <a:rPr lang="en-US" smtClean="0"/>
              <a:t>26</a:t>
            </a:fld>
            <a:endParaRPr lang="en-US"/>
          </a:p>
        </p:txBody>
      </p:sp>
    </p:spTree>
    <p:extLst>
      <p:ext uri="{BB962C8B-B14F-4D97-AF65-F5344CB8AC3E}">
        <p14:creationId xmlns:p14="http://schemas.microsoft.com/office/powerpoint/2010/main" val="2201538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D7DD6-AF62-A83B-12BB-478BF30074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28C814-A164-DBE6-AAD0-A93A0AB4F4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DF4DE-2FA1-74E8-AF36-0501B4B3B5D5}"/>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441845C3-8463-9186-8BF2-C3F583825C7E}"/>
              </a:ext>
            </a:extLst>
          </p:cNvPr>
          <p:cNvSpPr>
            <a:spLocks noGrp="1"/>
          </p:cNvSpPr>
          <p:nvPr>
            <p:ph type="ftr" sz="quarter" idx="4"/>
          </p:nvPr>
        </p:nvSpPr>
        <p:spPr/>
        <p:txBody>
          <a:bodyPr/>
          <a:lstStyle/>
          <a:p>
            <a:r>
              <a:rPr lang="en-US"/>
              <a:t>BICYCLE &amp; PEDESTRIAN ADVISORY COMMITTEE</a:t>
            </a:r>
          </a:p>
        </p:txBody>
      </p:sp>
      <p:sp>
        <p:nvSpPr>
          <p:cNvPr id="5" name="Slide Number Placeholder 4">
            <a:extLst>
              <a:ext uri="{FF2B5EF4-FFF2-40B4-BE49-F238E27FC236}">
                <a16:creationId xmlns:a16="http://schemas.microsoft.com/office/drawing/2014/main" id="{0C89CE85-70AC-8E4B-85D5-DED20446C713}"/>
              </a:ext>
            </a:extLst>
          </p:cNvPr>
          <p:cNvSpPr>
            <a:spLocks noGrp="1"/>
          </p:cNvSpPr>
          <p:nvPr>
            <p:ph type="sldNum" sz="quarter" idx="5"/>
          </p:nvPr>
        </p:nvSpPr>
        <p:spPr/>
        <p:txBody>
          <a:bodyPr/>
          <a:lstStyle/>
          <a:p>
            <a:fld id="{DC5CBDA0-7598-4A56-89A3-8635E4A75663}" type="slidenum">
              <a:rPr lang="en-US" smtClean="0"/>
              <a:t>27</a:t>
            </a:fld>
            <a:endParaRPr lang="en-US"/>
          </a:p>
        </p:txBody>
      </p:sp>
    </p:spTree>
    <p:extLst>
      <p:ext uri="{BB962C8B-B14F-4D97-AF65-F5344CB8AC3E}">
        <p14:creationId xmlns:p14="http://schemas.microsoft.com/office/powerpoint/2010/main" val="2256505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A3777-BB70-9299-4856-44D90302F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C2493-EAE9-F886-09D5-44552F8C7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5BF9B5-0083-E14A-F956-5E5F8931988A}"/>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53C7E002-84C6-FFE0-840D-424573BACB46}"/>
              </a:ext>
            </a:extLst>
          </p:cNvPr>
          <p:cNvSpPr>
            <a:spLocks noGrp="1"/>
          </p:cNvSpPr>
          <p:nvPr>
            <p:ph type="ftr" sz="quarter" idx="4"/>
          </p:nvPr>
        </p:nvSpPr>
        <p:spPr/>
        <p:txBody>
          <a:bodyPr/>
          <a:lstStyle/>
          <a:p>
            <a:r>
              <a:rPr lang="en-US"/>
              <a:t>BICYCLE &amp; PEDESTRIAN ADVISORY COMMITTEE</a:t>
            </a:r>
          </a:p>
        </p:txBody>
      </p:sp>
      <p:sp>
        <p:nvSpPr>
          <p:cNvPr id="5" name="Slide Number Placeholder 4">
            <a:extLst>
              <a:ext uri="{FF2B5EF4-FFF2-40B4-BE49-F238E27FC236}">
                <a16:creationId xmlns:a16="http://schemas.microsoft.com/office/drawing/2014/main" id="{E5653ABC-0536-C16C-1D3A-4EDEFBAEE09F}"/>
              </a:ext>
            </a:extLst>
          </p:cNvPr>
          <p:cNvSpPr>
            <a:spLocks noGrp="1"/>
          </p:cNvSpPr>
          <p:nvPr>
            <p:ph type="sldNum" sz="quarter" idx="5"/>
          </p:nvPr>
        </p:nvSpPr>
        <p:spPr/>
        <p:txBody>
          <a:bodyPr/>
          <a:lstStyle/>
          <a:p>
            <a:fld id="{DC5CBDA0-7598-4A56-89A3-8635E4A75663}" type="slidenum">
              <a:rPr lang="en-US" smtClean="0"/>
              <a:t>28</a:t>
            </a:fld>
            <a:endParaRPr lang="en-US"/>
          </a:p>
        </p:txBody>
      </p:sp>
    </p:spTree>
    <p:extLst>
      <p:ext uri="{BB962C8B-B14F-4D97-AF65-F5344CB8AC3E}">
        <p14:creationId xmlns:p14="http://schemas.microsoft.com/office/powerpoint/2010/main" val="1421208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1F434-1241-FFB6-44C6-79DA3A0C8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39CAE-B8C4-DFBC-6934-F7D59A896C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36464-846C-BB2B-A7D2-DD8EF23B10AE}"/>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4A65563B-42D8-05A1-C6CE-8CFE96328C12}"/>
              </a:ext>
            </a:extLst>
          </p:cNvPr>
          <p:cNvSpPr>
            <a:spLocks noGrp="1"/>
          </p:cNvSpPr>
          <p:nvPr>
            <p:ph type="ftr" sz="quarter" idx="4"/>
          </p:nvPr>
        </p:nvSpPr>
        <p:spPr/>
        <p:txBody>
          <a:bodyPr/>
          <a:lstStyle/>
          <a:p>
            <a:r>
              <a:rPr lang="en-US"/>
              <a:t>BICYCLE &amp; PEDESTRIAN ADVISORY COMMITTEE</a:t>
            </a:r>
          </a:p>
        </p:txBody>
      </p:sp>
      <p:sp>
        <p:nvSpPr>
          <p:cNvPr id="5" name="Slide Number Placeholder 4">
            <a:extLst>
              <a:ext uri="{FF2B5EF4-FFF2-40B4-BE49-F238E27FC236}">
                <a16:creationId xmlns:a16="http://schemas.microsoft.com/office/drawing/2014/main" id="{C4057196-CE4A-91CC-2ACD-7AA7370582DD}"/>
              </a:ext>
            </a:extLst>
          </p:cNvPr>
          <p:cNvSpPr>
            <a:spLocks noGrp="1"/>
          </p:cNvSpPr>
          <p:nvPr>
            <p:ph type="sldNum" sz="quarter" idx="5"/>
          </p:nvPr>
        </p:nvSpPr>
        <p:spPr/>
        <p:txBody>
          <a:bodyPr/>
          <a:lstStyle/>
          <a:p>
            <a:fld id="{DC5CBDA0-7598-4A56-89A3-8635E4A75663}" type="slidenum">
              <a:rPr lang="en-US" smtClean="0"/>
              <a:t>14</a:t>
            </a:fld>
            <a:endParaRPr lang="en-US"/>
          </a:p>
        </p:txBody>
      </p:sp>
    </p:spTree>
    <p:extLst>
      <p:ext uri="{BB962C8B-B14F-4D97-AF65-F5344CB8AC3E}">
        <p14:creationId xmlns:p14="http://schemas.microsoft.com/office/powerpoint/2010/main" val="1038600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F0977-F2D6-46D9-190C-B3A89D7EA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AE284-7D38-9ABD-B7C2-39D3550F39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012B58-A8A8-BA60-2CCF-ED1A9D2A9321}"/>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31AB8FCF-66E1-37E8-76EB-828336BA7CAC}"/>
              </a:ext>
            </a:extLst>
          </p:cNvPr>
          <p:cNvSpPr>
            <a:spLocks noGrp="1"/>
          </p:cNvSpPr>
          <p:nvPr>
            <p:ph type="ftr" sz="quarter" idx="4"/>
          </p:nvPr>
        </p:nvSpPr>
        <p:spPr/>
        <p:txBody>
          <a:bodyPr/>
          <a:lstStyle/>
          <a:p>
            <a:r>
              <a:rPr lang="en-US"/>
              <a:t>BICYCLE &amp; PEDESTRIAN ADVISORY COMMITTEE</a:t>
            </a:r>
          </a:p>
        </p:txBody>
      </p:sp>
      <p:sp>
        <p:nvSpPr>
          <p:cNvPr id="5" name="Slide Number Placeholder 4">
            <a:extLst>
              <a:ext uri="{FF2B5EF4-FFF2-40B4-BE49-F238E27FC236}">
                <a16:creationId xmlns:a16="http://schemas.microsoft.com/office/drawing/2014/main" id="{4C6C6400-06D3-CA5D-F032-FA97B5365CA5}"/>
              </a:ext>
            </a:extLst>
          </p:cNvPr>
          <p:cNvSpPr>
            <a:spLocks noGrp="1"/>
          </p:cNvSpPr>
          <p:nvPr>
            <p:ph type="sldNum" sz="quarter" idx="5"/>
          </p:nvPr>
        </p:nvSpPr>
        <p:spPr/>
        <p:txBody>
          <a:bodyPr/>
          <a:lstStyle/>
          <a:p>
            <a:fld id="{DC5CBDA0-7598-4A56-89A3-8635E4A75663}" type="slidenum">
              <a:rPr lang="en-US" smtClean="0"/>
              <a:t>15</a:t>
            </a:fld>
            <a:endParaRPr lang="en-US"/>
          </a:p>
        </p:txBody>
      </p:sp>
    </p:spTree>
    <p:extLst>
      <p:ext uri="{BB962C8B-B14F-4D97-AF65-F5344CB8AC3E}">
        <p14:creationId xmlns:p14="http://schemas.microsoft.com/office/powerpoint/2010/main" val="28756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77839-D4A9-C3F7-112D-E793E46EF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BE305-2B3A-B614-3630-96979E60D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13E309-1A83-C388-96F1-91298CA5A894}"/>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AEB3235E-081A-84EC-227E-A6D149DF5110}"/>
              </a:ext>
            </a:extLst>
          </p:cNvPr>
          <p:cNvSpPr>
            <a:spLocks noGrp="1"/>
          </p:cNvSpPr>
          <p:nvPr>
            <p:ph type="ftr" sz="quarter" idx="4"/>
          </p:nvPr>
        </p:nvSpPr>
        <p:spPr/>
        <p:txBody>
          <a:bodyPr/>
          <a:lstStyle/>
          <a:p>
            <a:r>
              <a:rPr lang="en-US"/>
              <a:t>BICYCLE &amp; PEDESTRIAN ADVISORY COMMITTEE</a:t>
            </a:r>
          </a:p>
        </p:txBody>
      </p:sp>
      <p:sp>
        <p:nvSpPr>
          <p:cNvPr id="5" name="Slide Number Placeholder 4">
            <a:extLst>
              <a:ext uri="{FF2B5EF4-FFF2-40B4-BE49-F238E27FC236}">
                <a16:creationId xmlns:a16="http://schemas.microsoft.com/office/drawing/2014/main" id="{13ACA85E-A3EC-6042-4CB2-714AC9EC890F}"/>
              </a:ext>
            </a:extLst>
          </p:cNvPr>
          <p:cNvSpPr>
            <a:spLocks noGrp="1"/>
          </p:cNvSpPr>
          <p:nvPr>
            <p:ph type="sldNum" sz="quarter" idx="5"/>
          </p:nvPr>
        </p:nvSpPr>
        <p:spPr/>
        <p:txBody>
          <a:bodyPr/>
          <a:lstStyle/>
          <a:p>
            <a:fld id="{DC5CBDA0-7598-4A56-89A3-8635E4A75663}" type="slidenum">
              <a:rPr lang="en-US" smtClean="0"/>
              <a:t>16</a:t>
            </a:fld>
            <a:endParaRPr lang="en-US"/>
          </a:p>
        </p:txBody>
      </p:sp>
    </p:spTree>
    <p:extLst>
      <p:ext uri="{BB962C8B-B14F-4D97-AF65-F5344CB8AC3E}">
        <p14:creationId xmlns:p14="http://schemas.microsoft.com/office/powerpoint/2010/main" val="2310207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486FD-8363-52ED-E83D-04D405913B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3D071-C081-B3EC-A320-648F0E0291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12987-895F-601A-4A4D-4CE95E4F0A4B}"/>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DFA3B48E-DF82-0D0D-5F42-A4CEBAA593DF}"/>
              </a:ext>
            </a:extLst>
          </p:cNvPr>
          <p:cNvSpPr>
            <a:spLocks noGrp="1"/>
          </p:cNvSpPr>
          <p:nvPr>
            <p:ph type="ftr" sz="quarter" idx="4"/>
          </p:nvPr>
        </p:nvSpPr>
        <p:spPr/>
        <p:txBody>
          <a:bodyPr/>
          <a:lstStyle/>
          <a:p>
            <a:r>
              <a:rPr lang="en-US"/>
              <a:t>BICYCLE &amp; PEDESTRIAN ADVISORY COMMITTEE</a:t>
            </a:r>
          </a:p>
        </p:txBody>
      </p:sp>
      <p:sp>
        <p:nvSpPr>
          <p:cNvPr id="5" name="Slide Number Placeholder 4">
            <a:extLst>
              <a:ext uri="{FF2B5EF4-FFF2-40B4-BE49-F238E27FC236}">
                <a16:creationId xmlns:a16="http://schemas.microsoft.com/office/drawing/2014/main" id="{56BEDDC5-1479-59EF-BBF9-BD28B685E839}"/>
              </a:ext>
            </a:extLst>
          </p:cNvPr>
          <p:cNvSpPr>
            <a:spLocks noGrp="1"/>
          </p:cNvSpPr>
          <p:nvPr>
            <p:ph type="sldNum" sz="quarter" idx="5"/>
          </p:nvPr>
        </p:nvSpPr>
        <p:spPr/>
        <p:txBody>
          <a:bodyPr/>
          <a:lstStyle/>
          <a:p>
            <a:fld id="{DC5CBDA0-7598-4A56-89A3-8635E4A75663}" type="slidenum">
              <a:rPr lang="en-US" smtClean="0"/>
              <a:t>17</a:t>
            </a:fld>
            <a:endParaRPr lang="en-US"/>
          </a:p>
        </p:txBody>
      </p:sp>
    </p:spTree>
    <p:extLst>
      <p:ext uri="{BB962C8B-B14F-4D97-AF65-F5344CB8AC3E}">
        <p14:creationId xmlns:p14="http://schemas.microsoft.com/office/powerpoint/2010/main" val="191372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CDC0D-F199-E82C-D53A-BD5B725B31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AA8784-236C-FD4A-2FB3-8C9EAC02A2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270B29-000E-E5A1-2BF0-8BDA494A169C}"/>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C6DB3C90-C51B-2ADC-2BF0-B24648E76381}"/>
              </a:ext>
            </a:extLst>
          </p:cNvPr>
          <p:cNvSpPr>
            <a:spLocks noGrp="1"/>
          </p:cNvSpPr>
          <p:nvPr>
            <p:ph type="ftr" sz="quarter" idx="4"/>
          </p:nvPr>
        </p:nvSpPr>
        <p:spPr/>
        <p:txBody>
          <a:bodyPr/>
          <a:lstStyle/>
          <a:p>
            <a:r>
              <a:rPr lang="en-US"/>
              <a:t>BICYCLE &amp; PEDESTRIAN ADVISORY COMMITTEE</a:t>
            </a:r>
          </a:p>
        </p:txBody>
      </p:sp>
      <p:sp>
        <p:nvSpPr>
          <p:cNvPr id="5" name="Slide Number Placeholder 4">
            <a:extLst>
              <a:ext uri="{FF2B5EF4-FFF2-40B4-BE49-F238E27FC236}">
                <a16:creationId xmlns:a16="http://schemas.microsoft.com/office/drawing/2014/main" id="{DBD5A778-E8CD-79E2-C1A8-47D500C8B128}"/>
              </a:ext>
            </a:extLst>
          </p:cNvPr>
          <p:cNvSpPr>
            <a:spLocks noGrp="1"/>
          </p:cNvSpPr>
          <p:nvPr>
            <p:ph type="sldNum" sz="quarter" idx="5"/>
          </p:nvPr>
        </p:nvSpPr>
        <p:spPr/>
        <p:txBody>
          <a:bodyPr/>
          <a:lstStyle/>
          <a:p>
            <a:fld id="{DC5CBDA0-7598-4A56-89A3-8635E4A75663}" type="slidenum">
              <a:rPr lang="en-US" smtClean="0"/>
              <a:t>18</a:t>
            </a:fld>
            <a:endParaRPr lang="en-US"/>
          </a:p>
        </p:txBody>
      </p:sp>
    </p:spTree>
    <p:extLst>
      <p:ext uri="{BB962C8B-B14F-4D97-AF65-F5344CB8AC3E}">
        <p14:creationId xmlns:p14="http://schemas.microsoft.com/office/powerpoint/2010/main" val="2767919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50D2A-BFA6-DBFA-5E11-B759F8F46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2350C6-0F51-B986-7E9C-192E3AB4D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2F4E9-958B-B8C0-9269-DA7953F71BE8}"/>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F11357E5-39A3-2D4F-A99F-77FFB912C840}"/>
              </a:ext>
            </a:extLst>
          </p:cNvPr>
          <p:cNvSpPr>
            <a:spLocks noGrp="1"/>
          </p:cNvSpPr>
          <p:nvPr>
            <p:ph type="ftr" sz="quarter" idx="4"/>
          </p:nvPr>
        </p:nvSpPr>
        <p:spPr/>
        <p:txBody>
          <a:bodyPr/>
          <a:lstStyle/>
          <a:p>
            <a:r>
              <a:rPr lang="en-US"/>
              <a:t>BICYCLE &amp; PEDESTRIAN ADVISORY COMMITTEE</a:t>
            </a:r>
          </a:p>
        </p:txBody>
      </p:sp>
      <p:sp>
        <p:nvSpPr>
          <p:cNvPr id="5" name="Slide Number Placeholder 4">
            <a:extLst>
              <a:ext uri="{FF2B5EF4-FFF2-40B4-BE49-F238E27FC236}">
                <a16:creationId xmlns:a16="http://schemas.microsoft.com/office/drawing/2014/main" id="{8DDE4F39-C83D-CA6B-6EDD-CE152D01029B}"/>
              </a:ext>
            </a:extLst>
          </p:cNvPr>
          <p:cNvSpPr>
            <a:spLocks noGrp="1"/>
          </p:cNvSpPr>
          <p:nvPr>
            <p:ph type="sldNum" sz="quarter" idx="5"/>
          </p:nvPr>
        </p:nvSpPr>
        <p:spPr/>
        <p:txBody>
          <a:bodyPr/>
          <a:lstStyle/>
          <a:p>
            <a:fld id="{DC5CBDA0-7598-4A56-89A3-8635E4A75663}" type="slidenum">
              <a:rPr lang="en-US" smtClean="0"/>
              <a:t>19</a:t>
            </a:fld>
            <a:endParaRPr lang="en-US"/>
          </a:p>
        </p:txBody>
      </p:sp>
    </p:spTree>
    <p:extLst>
      <p:ext uri="{BB962C8B-B14F-4D97-AF65-F5344CB8AC3E}">
        <p14:creationId xmlns:p14="http://schemas.microsoft.com/office/powerpoint/2010/main" val="801281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6DE3C-0049-037C-2FE5-8CD153BBE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54881B-201C-44ED-B7E4-2C3F7D71E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9847FB-3252-4616-BB77-4701A9463753}"/>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32E4D8F6-8D59-DE27-5D28-84180C9A4C49}"/>
              </a:ext>
            </a:extLst>
          </p:cNvPr>
          <p:cNvSpPr>
            <a:spLocks noGrp="1"/>
          </p:cNvSpPr>
          <p:nvPr>
            <p:ph type="ftr" sz="quarter" idx="4"/>
          </p:nvPr>
        </p:nvSpPr>
        <p:spPr/>
        <p:txBody>
          <a:bodyPr/>
          <a:lstStyle/>
          <a:p>
            <a:r>
              <a:rPr lang="en-US"/>
              <a:t>BICYCLE &amp; PEDESTRIAN ADVISORY COMMITTEE</a:t>
            </a:r>
          </a:p>
        </p:txBody>
      </p:sp>
      <p:sp>
        <p:nvSpPr>
          <p:cNvPr id="5" name="Slide Number Placeholder 4">
            <a:extLst>
              <a:ext uri="{FF2B5EF4-FFF2-40B4-BE49-F238E27FC236}">
                <a16:creationId xmlns:a16="http://schemas.microsoft.com/office/drawing/2014/main" id="{53EB072C-7543-0F30-C8CF-923435AEED03}"/>
              </a:ext>
            </a:extLst>
          </p:cNvPr>
          <p:cNvSpPr>
            <a:spLocks noGrp="1"/>
          </p:cNvSpPr>
          <p:nvPr>
            <p:ph type="sldNum" sz="quarter" idx="5"/>
          </p:nvPr>
        </p:nvSpPr>
        <p:spPr/>
        <p:txBody>
          <a:bodyPr/>
          <a:lstStyle/>
          <a:p>
            <a:fld id="{DC5CBDA0-7598-4A56-89A3-8635E4A75663}" type="slidenum">
              <a:rPr lang="en-US" smtClean="0"/>
              <a:t>20</a:t>
            </a:fld>
            <a:endParaRPr lang="en-US"/>
          </a:p>
        </p:txBody>
      </p:sp>
    </p:spTree>
    <p:extLst>
      <p:ext uri="{BB962C8B-B14F-4D97-AF65-F5344CB8AC3E}">
        <p14:creationId xmlns:p14="http://schemas.microsoft.com/office/powerpoint/2010/main" val="973364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B2F9D-1E36-D78A-3AC5-8361738C3E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B1915-5E8D-B109-E14A-ED483C394F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E5C6B-628D-580C-0B26-3E7A03C0356A}"/>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5DF46474-9BAF-8A23-C7B9-B1FE02ECAAFF}"/>
              </a:ext>
            </a:extLst>
          </p:cNvPr>
          <p:cNvSpPr>
            <a:spLocks noGrp="1"/>
          </p:cNvSpPr>
          <p:nvPr>
            <p:ph type="ftr" sz="quarter" idx="4"/>
          </p:nvPr>
        </p:nvSpPr>
        <p:spPr/>
        <p:txBody>
          <a:bodyPr/>
          <a:lstStyle/>
          <a:p>
            <a:r>
              <a:rPr lang="en-US"/>
              <a:t>BICYCLE &amp; PEDESTRIAN ADVISORY COMMITTEE</a:t>
            </a:r>
          </a:p>
        </p:txBody>
      </p:sp>
      <p:sp>
        <p:nvSpPr>
          <p:cNvPr id="5" name="Slide Number Placeholder 4">
            <a:extLst>
              <a:ext uri="{FF2B5EF4-FFF2-40B4-BE49-F238E27FC236}">
                <a16:creationId xmlns:a16="http://schemas.microsoft.com/office/drawing/2014/main" id="{A611CE24-8239-AA02-0912-456EB7A2A18D}"/>
              </a:ext>
            </a:extLst>
          </p:cNvPr>
          <p:cNvSpPr>
            <a:spLocks noGrp="1"/>
          </p:cNvSpPr>
          <p:nvPr>
            <p:ph type="sldNum" sz="quarter" idx="5"/>
          </p:nvPr>
        </p:nvSpPr>
        <p:spPr/>
        <p:txBody>
          <a:bodyPr/>
          <a:lstStyle/>
          <a:p>
            <a:fld id="{DC5CBDA0-7598-4A56-89A3-8635E4A75663}" type="slidenum">
              <a:rPr lang="en-US" smtClean="0"/>
              <a:t>21</a:t>
            </a:fld>
            <a:endParaRPr lang="en-US"/>
          </a:p>
        </p:txBody>
      </p:sp>
    </p:spTree>
    <p:extLst>
      <p:ext uri="{BB962C8B-B14F-4D97-AF65-F5344CB8AC3E}">
        <p14:creationId xmlns:p14="http://schemas.microsoft.com/office/powerpoint/2010/main" val="1156883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4.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2.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9.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10.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19.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19.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39.emf"/></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 Id="rId4" Type="http://schemas.openxmlformats.org/officeDocument/2006/relationships/image" Target="../media/image10.e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10.em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7D51-133A-4282-14AA-2112A12190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FABA33-26C8-A456-0C5F-8DD2C52DCB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E8E994-7603-4177-CB7D-311E817211BD}"/>
              </a:ext>
            </a:extLst>
          </p:cNvPr>
          <p:cNvSpPr>
            <a:spLocks noGrp="1"/>
          </p:cNvSpPr>
          <p:nvPr>
            <p:ph type="dt" sz="half" idx="10"/>
          </p:nvPr>
        </p:nvSpPr>
        <p:spPr/>
        <p:txBody>
          <a:bodyPr/>
          <a:lstStyle/>
          <a:p>
            <a:fld id="{BBC52C8C-476F-4AB4-A431-25F348EDBC8A}" type="datetimeFigureOut">
              <a:rPr lang="en-US" smtClean="0"/>
              <a:t>10/2/2025</a:t>
            </a:fld>
            <a:endParaRPr lang="en-US"/>
          </a:p>
        </p:txBody>
      </p:sp>
      <p:sp>
        <p:nvSpPr>
          <p:cNvPr id="5" name="Footer Placeholder 4">
            <a:extLst>
              <a:ext uri="{FF2B5EF4-FFF2-40B4-BE49-F238E27FC236}">
                <a16:creationId xmlns:a16="http://schemas.microsoft.com/office/drawing/2014/main" id="{4C5B82E4-F585-747E-6A3B-580CED02C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909D0-7C5D-DF72-1E81-9F1CDD5EE182}"/>
              </a:ext>
            </a:extLst>
          </p:cNvPr>
          <p:cNvSpPr>
            <a:spLocks noGrp="1"/>
          </p:cNvSpPr>
          <p:nvPr>
            <p:ph type="sldNum" sz="quarter" idx="12"/>
          </p:nvPr>
        </p:nvSpPr>
        <p:spPr/>
        <p:txBody>
          <a:bodyPr/>
          <a:lstStyle/>
          <a:p>
            <a:fld id="{922263D7-BE98-4319-A181-33B309635998}" type="slidenum">
              <a:rPr lang="en-US" smtClean="0"/>
              <a:t>‹#›</a:t>
            </a:fld>
            <a:endParaRPr lang="en-US"/>
          </a:p>
        </p:txBody>
      </p:sp>
    </p:spTree>
    <p:extLst>
      <p:ext uri="{BB962C8B-B14F-4D97-AF65-F5344CB8AC3E}">
        <p14:creationId xmlns:p14="http://schemas.microsoft.com/office/powerpoint/2010/main" val="2318404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2A214-21D8-E73B-DB2D-068521E785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4B1208-E3F8-01F9-3BB7-B8EF434A72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AEBFE-6534-FC77-1C83-84212890B53F}"/>
              </a:ext>
            </a:extLst>
          </p:cNvPr>
          <p:cNvSpPr>
            <a:spLocks noGrp="1"/>
          </p:cNvSpPr>
          <p:nvPr>
            <p:ph type="dt" sz="half" idx="10"/>
          </p:nvPr>
        </p:nvSpPr>
        <p:spPr/>
        <p:txBody>
          <a:bodyPr/>
          <a:lstStyle/>
          <a:p>
            <a:fld id="{BBC52C8C-476F-4AB4-A431-25F348EDBC8A}" type="datetimeFigureOut">
              <a:rPr lang="en-US" smtClean="0"/>
              <a:t>10/2/2025</a:t>
            </a:fld>
            <a:endParaRPr lang="en-US"/>
          </a:p>
        </p:txBody>
      </p:sp>
      <p:sp>
        <p:nvSpPr>
          <p:cNvPr id="5" name="Footer Placeholder 4">
            <a:extLst>
              <a:ext uri="{FF2B5EF4-FFF2-40B4-BE49-F238E27FC236}">
                <a16:creationId xmlns:a16="http://schemas.microsoft.com/office/drawing/2014/main" id="{3BA7FBED-FDB1-3875-96F4-75794ED22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BAAE7F-C354-6066-2866-5AF74E5B02E2}"/>
              </a:ext>
            </a:extLst>
          </p:cNvPr>
          <p:cNvSpPr>
            <a:spLocks noGrp="1"/>
          </p:cNvSpPr>
          <p:nvPr>
            <p:ph type="sldNum" sz="quarter" idx="12"/>
          </p:nvPr>
        </p:nvSpPr>
        <p:spPr/>
        <p:txBody>
          <a:bodyPr/>
          <a:lstStyle/>
          <a:p>
            <a:fld id="{922263D7-BE98-4319-A181-33B309635998}" type="slidenum">
              <a:rPr lang="en-US" smtClean="0"/>
              <a:t>‹#›</a:t>
            </a:fld>
            <a:endParaRPr lang="en-US"/>
          </a:p>
        </p:txBody>
      </p:sp>
    </p:spTree>
    <p:extLst>
      <p:ext uri="{BB962C8B-B14F-4D97-AF65-F5344CB8AC3E}">
        <p14:creationId xmlns:p14="http://schemas.microsoft.com/office/powerpoint/2010/main" val="199256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C20DF0-5A75-179F-88E1-AD752ACA2F8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55782" y="0"/>
            <a:ext cx="7736218" cy="6007261"/>
          </a:xfrm>
          <a:prstGeom prst="rect">
            <a:avLst/>
          </a:prstGeom>
        </p:spPr>
      </p:pic>
      <p:sp>
        <p:nvSpPr>
          <p:cNvPr id="2" name="Title 1">
            <a:extLst>
              <a:ext uri="{FF2B5EF4-FFF2-40B4-BE49-F238E27FC236}">
                <a16:creationId xmlns:a16="http://schemas.microsoft.com/office/drawing/2014/main" id="{52B5A16D-2A34-FF35-FCA3-9715CF259A8D}"/>
              </a:ext>
            </a:extLst>
          </p:cNvPr>
          <p:cNvSpPr>
            <a:spLocks noGrp="1"/>
          </p:cNvSpPr>
          <p:nvPr>
            <p:ph type="title"/>
          </p:nvPr>
        </p:nvSpPr>
        <p:spPr>
          <a:xfrm>
            <a:off x="479425" y="476250"/>
            <a:ext cx="3584575" cy="1941513"/>
          </a:xfrm>
        </p:spPr>
        <p:txBody>
          <a:bodyPr/>
          <a:lstStyle>
            <a:lvl1pPr>
              <a:defRPr cap="all" baseline="0"/>
            </a:lvl1pPr>
          </a:lstStyle>
          <a:p>
            <a:r>
              <a:rPr lang="en-US" dirty="0"/>
              <a:t>Click to edit Master title style</a:t>
            </a:r>
            <a:endParaRPr lang="en-GB" dirty="0"/>
          </a:p>
        </p:txBody>
      </p:sp>
      <p:sp>
        <p:nvSpPr>
          <p:cNvPr id="9" name="Picture Placeholder 8">
            <a:extLst>
              <a:ext uri="{FF2B5EF4-FFF2-40B4-BE49-F238E27FC236}">
                <a16:creationId xmlns:a16="http://schemas.microsoft.com/office/drawing/2014/main" id="{C4EB8418-6F55-1E02-0EC9-E5B61261E210}"/>
              </a:ext>
            </a:extLst>
          </p:cNvPr>
          <p:cNvSpPr>
            <a:spLocks noGrp="1"/>
          </p:cNvSpPr>
          <p:nvPr>
            <p:ph type="pic" sz="quarter" idx="13"/>
          </p:nvPr>
        </p:nvSpPr>
        <p:spPr>
          <a:xfrm>
            <a:off x="5809489" y="0"/>
            <a:ext cx="6382512" cy="4651248"/>
          </a:xfrm>
          <a:solidFill>
            <a:schemeClr val="bg1">
              <a:lumMod val="95000"/>
            </a:schemeClr>
          </a:solidFill>
        </p:spPr>
        <p:txBody>
          <a:bodyPr/>
          <a:lstStyle>
            <a:lvl1pPr>
              <a:defRPr>
                <a:solidFill>
                  <a:srgbClr val="192D38"/>
                </a:solidFill>
              </a:defRPr>
            </a:lvl1pPr>
          </a:lstStyle>
          <a:p>
            <a:endParaRPr lang="en-GB" dirty="0"/>
          </a:p>
        </p:txBody>
      </p:sp>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479425" y="2534856"/>
            <a:ext cx="3584576" cy="38468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Footer Placeholder 13">
            <a:extLst>
              <a:ext uri="{FF2B5EF4-FFF2-40B4-BE49-F238E27FC236}">
                <a16:creationId xmlns:a16="http://schemas.microsoft.com/office/drawing/2014/main" id="{F0F6188D-6E9F-929F-C618-4B2D1F731437}"/>
              </a:ext>
            </a:extLst>
          </p:cNvPr>
          <p:cNvSpPr>
            <a:spLocks noGrp="1"/>
          </p:cNvSpPr>
          <p:nvPr>
            <p:ph type="ftr" sz="quarter" idx="17"/>
          </p:nvPr>
        </p:nvSpPr>
        <p:spPr/>
        <p:txBody>
          <a:bodyPr/>
          <a:lstStyle>
            <a:lvl1pPr>
              <a:defRPr>
                <a:solidFill>
                  <a:srgbClr val="C4DCE7"/>
                </a:solidFill>
              </a:defRPr>
            </a:lvl1pPr>
          </a:lstStyle>
          <a:p>
            <a:pPr>
              <a:defRPr/>
            </a:pPr>
            <a:r>
              <a:rPr lang="en-GB"/>
              <a:t>Private &amp; confidential</a:t>
            </a:r>
            <a:endParaRPr lang="en-GB" dirty="0"/>
          </a:p>
        </p:txBody>
      </p:sp>
      <p:sp>
        <p:nvSpPr>
          <p:cNvPr id="15" name="Slide Number Placeholder 14">
            <a:extLst>
              <a:ext uri="{FF2B5EF4-FFF2-40B4-BE49-F238E27FC236}">
                <a16:creationId xmlns:a16="http://schemas.microsoft.com/office/drawing/2014/main" id="{7178361D-6C98-054C-B7F0-A00466BC5048}"/>
              </a:ext>
            </a:extLst>
          </p:cNvPr>
          <p:cNvSpPr>
            <a:spLocks noGrp="1"/>
          </p:cNvSpPr>
          <p:nvPr>
            <p:ph type="sldNum" sz="quarter" idx="18"/>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Tree>
    <p:extLst>
      <p:ext uri="{BB962C8B-B14F-4D97-AF65-F5344CB8AC3E}">
        <p14:creationId xmlns:p14="http://schemas.microsoft.com/office/powerpoint/2010/main" val="23465442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A729E7D-22D4-364B-F13B-8955F0888492}"/>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71662"/>
            <a:ext cx="7743463" cy="4986337"/>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919163"/>
          </a:xfrm>
        </p:spPr>
        <p:txBody>
          <a:bodyPr/>
          <a:lstStyle>
            <a:lvl1pPr>
              <a:defRPr sz="4000" cap="all" baseline="0">
                <a:solidFill>
                  <a:srgbClr val="C4DCE7"/>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a:xfrm>
            <a:off x="8372406" y="476250"/>
            <a:ext cx="3340170" cy="3227649"/>
          </a:xfrm>
        </p:spPr>
        <p:txBody>
          <a:bodyPr/>
          <a:lstStyle>
            <a:lvl1pPr>
              <a:buClr>
                <a:srgbClr val="C4DCE7"/>
              </a:buClr>
              <a:defRPr>
                <a:solidFill>
                  <a:srgbClr val="C4DCE7"/>
                </a:solidFill>
              </a:defRPr>
            </a:lvl1pPr>
            <a:lvl2pPr>
              <a:buClr>
                <a:srgbClr val="C4DCE7"/>
              </a:buClr>
              <a:defRPr>
                <a:solidFill>
                  <a:srgbClr val="C4DCE7"/>
                </a:solidFill>
              </a:defRPr>
            </a:lvl2pPr>
            <a:lvl3pPr>
              <a:buClr>
                <a:srgbClr val="C4DCE7"/>
              </a:buClr>
              <a:defRPr>
                <a:solidFill>
                  <a:srgbClr val="C4DCE7"/>
                </a:solidFill>
              </a:defRPr>
            </a:lvl3pPr>
            <a:lvl4pPr>
              <a:buClr>
                <a:srgbClr val="C4DCE7"/>
              </a:buClr>
              <a:defRPr>
                <a:solidFill>
                  <a:srgbClr val="C4DCE7"/>
                </a:solidFill>
              </a:defRPr>
            </a:lvl4pPr>
            <a:lvl5pPr>
              <a:buClr>
                <a:srgbClr val="C4DCE7"/>
              </a:buClr>
              <a:defRPr>
                <a:solidFill>
                  <a:srgbClr val="C4DCE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a:t>Private &amp; confidential</a:t>
            </a:r>
            <a:endParaRPr lang="en-GB" dirty="0"/>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9" name="Text Placeholder 12">
            <a:extLst>
              <a:ext uri="{FF2B5EF4-FFF2-40B4-BE49-F238E27FC236}">
                <a16:creationId xmlns:a16="http://schemas.microsoft.com/office/drawing/2014/main" id="{EAA7CD17-67A7-F211-597D-C1E1CFFA926D}"/>
              </a:ext>
            </a:extLst>
          </p:cNvPr>
          <p:cNvSpPr>
            <a:spLocks noGrp="1"/>
          </p:cNvSpPr>
          <p:nvPr>
            <p:ph type="body" sz="quarter" idx="13" hasCustomPrompt="1"/>
          </p:nvPr>
        </p:nvSpPr>
        <p:spPr>
          <a:xfrm>
            <a:off x="8372406" y="3796906"/>
            <a:ext cx="3340170" cy="1157288"/>
          </a:xfrm>
        </p:spPr>
        <p:txBody>
          <a:bodyPr/>
          <a:lstStyle>
            <a:lvl1pPr marL="0" indent="0">
              <a:spcBef>
                <a:spcPts val="0"/>
              </a:spcBef>
              <a:buNone/>
              <a:defRPr sz="6000">
                <a:solidFill>
                  <a:srgbClr val="C4DCE7"/>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5" name="Text Placeholder 12">
            <a:extLst>
              <a:ext uri="{FF2B5EF4-FFF2-40B4-BE49-F238E27FC236}">
                <a16:creationId xmlns:a16="http://schemas.microsoft.com/office/drawing/2014/main" id="{FC823389-098F-7101-B37C-AB9BE4CFF68C}"/>
              </a:ext>
            </a:extLst>
          </p:cNvPr>
          <p:cNvSpPr>
            <a:spLocks noGrp="1"/>
          </p:cNvSpPr>
          <p:nvPr>
            <p:ph type="body" sz="quarter" idx="14" hasCustomPrompt="1"/>
          </p:nvPr>
        </p:nvSpPr>
        <p:spPr>
          <a:xfrm>
            <a:off x="8372406" y="5270762"/>
            <a:ext cx="3340170" cy="1157288"/>
          </a:xfrm>
        </p:spPr>
        <p:txBody>
          <a:bodyPr/>
          <a:lstStyle>
            <a:lvl1pPr marL="0" indent="0">
              <a:spcBef>
                <a:spcPts val="0"/>
              </a:spcBef>
              <a:buNone/>
              <a:defRPr sz="6000">
                <a:solidFill>
                  <a:srgbClr val="C4DCE7"/>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4" name="TextBox 3">
            <a:extLst>
              <a:ext uri="{FF2B5EF4-FFF2-40B4-BE49-F238E27FC236}">
                <a16:creationId xmlns:a16="http://schemas.microsoft.com/office/drawing/2014/main" id="{82C67824-5BDE-66CF-105E-2680BE5E32B3}"/>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sp>
        <p:nvSpPr>
          <p:cNvPr id="7" name="Picture Placeholder 6">
            <a:extLst>
              <a:ext uri="{FF2B5EF4-FFF2-40B4-BE49-F238E27FC236}">
                <a16:creationId xmlns:a16="http://schemas.microsoft.com/office/drawing/2014/main" id="{02B26A00-B42F-AF5A-7F3A-794014A23461}"/>
              </a:ext>
            </a:extLst>
          </p:cNvPr>
          <p:cNvSpPr>
            <a:spLocks noGrp="1"/>
          </p:cNvSpPr>
          <p:nvPr>
            <p:ph type="pic" sz="quarter" idx="16"/>
          </p:nvPr>
        </p:nvSpPr>
        <p:spPr>
          <a:xfrm>
            <a:off x="0" y="3225164"/>
            <a:ext cx="6400800" cy="3632836"/>
          </a:xfrm>
          <a:solidFill>
            <a:schemeClr val="bg1">
              <a:lumMod val="95000"/>
            </a:schemeClr>
          </a:solidFill>
        </p:spPr>
        <p:txBody>
          <a:bodyPr/>
          <a:lstStyle/>
          <a:p>
            <a:endParaRPr lang="en-GB"/>
          </a:p>
        </p:txBody>
      </p:sp>
    </p:spTree>
    <p:extLst>
      <p:ext uri="{BB962C8B-B14F-4D97-AF65-F5344CB8AC3E}">
        <p14:creationId xmlns:p14="http://schemas.microsoft.com/office/powerpoint/2010/main" val="14235792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4" y="4260046"/>
            <a:ext cx="7252465" cy="2167424"/>
          </a:xfrm>
        </p:spPr>
        <p:txBody>
          <a:bodyPr/>
          <a:lstStyle>
            <a:lvl1pPr>
              <a:defRPr sz="7200" b="0" cap="all" baseline="0"/>
            </a:lvl1pPr>
          </a:lstStyle>
          <a:p>
            <a:endParaRPr lang="en-GB" dirty="0"/>
          </a:p>
        </p:txBody>
      </p:sp>
      <p:sp>
        <p:nvSpPr>
          <p:cNvPr id="3" name="Date Placeholder 2">
            <a:extLst>
              <a:ext uri="{FF2B5EF4-FFF2-40B4-BE49-F238E27FC236}">
                <a16:creationId xmlns:a16="http://schemas.microsoft.com/office/drawing/2014/main" id="{897A5CE0-96B1-C9AD-1D20-014DA999FFB7}"/>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4" name="Footer Placeholder 3">
            <a:extLst>
              <a:ext uri="{FF2B5EF4-FFF2-40B4-BE49-F238E27FC236}">
                <a16:creationId xmlns:a16="http://schemas.microsoft.com/office/drawing/2014/main" id="{086DB560-03D4-3DDE-4FC0-D9B91959A788}"/>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16596952-EFF7-67A6-4BA2-A160E17E9F64}"/>
              </a:ext>
            </a:extLst>
          </p:cNvPr>
          <p:cNvSpPr>
            <a:spLocks noGrp="1"/>
          </p:cNvSpPr>
          <p:nvPr>
            <p:ph type="sldNum" sz="quarter" idx="12"/>
          </p:nvPr>
        </p:nvSpPr>
        <p:spPr/>
        <p:txBody>
          <a:bodyPr/>
          <a:lstStyle/>
          <a:p>
            <a:fld id="{C57EC9A4-B98A-45F3-8020-152340DC5255}" type="slidenum">
              <a:rPr lang="en-GB" smtClean="0"/>
              <a:pPr/>
              <a:t>‹#›</a:t>
            </a:fld>
            <a:endParaRPr lang="en-GB"/>
          </a:p>
        </p:txBody>
      </p:sp>
      <p:sp>
        <p:nvSpPr>
          <p:cNvPr id="7" name="Content Placeholder 11">
            <a:extLst>
              <a:ext uri="{FF2B5EF4-FFF2-40B4-BE49-F238E27FC236}">
                <a16:creationId xmlns:a16="http://schemas.microsoft.com/office/drawing/2014/main" id="{AEE373EF-4B6B-0F9E-7B25-FFDB0E6F2CC3}"/>
              </a:ext>
            </a:extLst>
          </p:cNvPr>
          <p:cNvSpPr>
            <a:spLocks noGrp="1"/>
          </p:cNvSpPr>
          <p:nvPr>
            <p:ph sz="quarter" idx="14"/>
          </p:nvPr>
        </p:nvSpPr>
        <p:spPr>
          <a:xfrm>
            <a:off x="7940040" y="497812"/>
            <a:ext cx="3772535" cy="56705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a:extLst>
              <a:ext uri="{FF2B5EF4-FFF2-40B4-BE49-F238E27FC236}">
                <a16:creationId xmlns:a16="http://schemas.microsoft.com/office/drawing/2014/main" id="{A71196F8-D174-30D7-E7B8-EAC7EACA138A}"/>
              </a:ext>
            </a:extLst>
          </p:cNvPr>
          <p:cNvSpPr>
            <a:spLocks noGrp="1"/>
          </p:cNvSpPr>
          <p:nvPr>
            <p:ph type="pic" sz="quarter" idx="15"/>
          </p:nvPr>
        </p:nvSpPr>
        <p:spPr>
          <a:xfrm>
            <a:off x="0" y="0"/>
            <a:ext cx="6629401" cy="3829050"/>
          </a:xfrm>
          <a:solidFill>
            <a:schemeClr val="bg1">
              <a:lumMod val="95000"/>
            </a:schemeClr>
          </a:solidFill>
        </p:spPr>
        <p:txBody>
          <a:bodyPr/>
          <a:lstStyle/>
          <a:p>
            <a:endParaRPr lang="en-GB"/>
          </a:p>
        </p:txBody>
      </p:sp>
    </p:spTree>
    <p:extLst>
      <p:ext uri="{BB962C8B-B14F-4D97-AF65-F5344CB8AC3E}">
        <p14:creationId xmlns:p14="http://schemas.microsoft.com/office/powerpoint/2010/main" val="41822628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ase study 4">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0"/>
            <a:ext cx="6096000" cy="6858000"/>
          </a:xfrm>
          <a:solidFill>
            <a:schemeClr val="bg1">
              <a:lumMod val="95000"/>
            </a:schemeClr>
          </a:solidFill>
        </p:spPr>
        <p:txBody>
          <a:bodyPr/>
          <a:lstStyle>
            <a:lvl1pPr>
              <a:defRPr>
                <a:solidFill>
                  <a:srgbClr val="192D38"/>
                </a:solidFill>
              </a:defRPr>
            </a:lvl1pPr>
          </a:lstStyle>
          <a:p>
            <a:endParaRPr lang="en-GB"/>
          </a:p>
        </p:txBody>
      </p:sp>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243070"/>
            <a:ext cx="4046855" cy="2138680"/>
          </a:xfrm>
        </p:spPr>
        <p:txBody>
          <a:bodyPr anchor="b" anchorCtr="0"/>
          <a:lstStyle>
            <a:lvl1pPr>
              <a:defRPr cap="none" baseline="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83950F1E-AFDA-BC1A-39DD-2C07E13B6A1C}"/>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4" name="Footer Placeholder 3">
            <a:extLst>
              <a:ext uri="{FF2B5EF4-FFF2-40B4-BE49-F238E27FC236}">
                <a16:creationId xmlns:a16="http://schemas.microsoft.com/office/drawing/2014/main" id="{7111F0F6-02EF-0844-D14B-F7D5A5FE7CB0}"/>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7B2740B7-5897-F616-0E13-5E9D61A4EFC4}"/>
              </a:ext>
            </a:extLst>
          </p:cNvPr>
          <p:cNvSpPr>
            <a:spLocks noGrp="1"/>
          </p:cNvSpPr>
          <p:nvPr>
            <p:ph type="sldNum" sz="quarter" idx="12"/>
          </p:nvPr>
        </p:nvSpPr>
        <p:spPr/>
        <p:txBody>
          <a:bodyPr/>
          <a:lstStyle/>
          <a:p>
            <a:fld id="{C57EC9A4-B98A-45F3-8020-152340DC5255}" type="slidenum">
              <a:rPr lang="en-GB" smtClean="0"/>
              <a:pPr/>
              <a:t>‹#›</a:t>
            </a:fld>
            <a:endParaRPr lang="en-GB"/>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046855" cy="346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123086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ase study 5">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476250"/>
            <a:ext cx="5616575" cy="3211830"/>
          </a:xfrm>
          <a:solidFill>
            <a:schemeClr val="bg1">
              <a:lumMod val="95000"/>
            </a:schemeClr>
          </a:solidFill>
        </p:spPr>
        <p:txBody>
          <a:bodyPr/>
          <a:lstStyle/>
          <a:p>
            <a:endParaRPr lang="en-GB" dirty="0"/>
          </a:p>
        </p:txBody>
      </p:sp>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243070"/>
            <a:ext cx="4046855" cy="2138680"/>
          </a:xfrm>
        </p:spPr>
        <p:txBody>
          <a:bodyPr anchor="b" anchorCtr="0"/>
          <a:lstStyle>
            <a:lvl1pPr>
              <a:defRPr cap="none" baseline="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83950F1E-AFDA-BC1A-39DD-2C07E13B6A1C}"/>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4" name="Footer Placeholder 3">
            <a:extLst>
              <a:ext uri="{FF2B5EF4-FFF2-40B4-BE49-F238E27FC236}">
                <a16:creationId xmlns:a16="http://schemas.microsoft.com/office/drawing/2014/main" id="{7111F0F6-02EF-0844-D14B-F7D5A5FE7CB0}"/>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7B2740B7-5897-F616-0E13-5E9D61A4EFC4}"/>
              </a:ext>
            </a:extLst>
          </p:cNvPr>
          <p:cNvSpPr>
            <a:spLocks noGrp="1"/>
          </p:cNvSpPr>
          <p:nvPr>
            <p:ph type="sldNum" sz="quarter" idx="12"/>
          </p:nvPr>
        </p:nvSpPr>
        <p:spPr/>
        <p:txBody>
          <a:bodyPr/>
          <a:lstStyle/>
          <a:p>
            <a:fld id="{C57EC9A4-B98A-45F3-8020-152340DC5255}" type="slidenum">
              <a:rPr lang="en-GB" smtClean="0"/>
              <a:pPr/>
              <a:t>‹#›</a:t>
            </a:fld>
            <a:endParaRPr lang="en-GB"/>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046855" cy="346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Picture Placeholder 8">
            <a:extLst>
              <a:ext uri="{FF2B5EF4-FFF2-40B4-BE49-F238E27FC236}">
                <a16:creationId xmlns:a16="http://schemas.microsoft.com/office/drawing/2014/main" id="{28B18E72-5B3B-0277-183E-8695A7454D5D}"/>
              </a:ext>
            </a:extLst>
          </p:cNvPr>
          <p:cNvSpPr>
            <a:spLocks noGrp="1"/>
          </p:cNvSpPr>
          <p:nvPr>
            <p:ph type="pic" sz="quarter" idx="16"/>
          </p:nvPr>
        </p:nvSpPr>
        <p:spPr>
          <a:xfrm>
            <a:off x="6096001" y="3940838"/>
            <a:ext cx="2682240" cy="2440912"/>
          </a:xfrm>
          <a:solidFill>
            <a:schemeClr val="bg1">
              <a:lumMod val="95000"/>
            </a:schemeClr>
          </a:solidFill>
        </p:spPr>
        <p:txBody>
          <a:bodyPr/>
          <a:lstStyle/>
          <a:p>
            <a:endParaRPr lang="en-GB" dirty="0"/>
          </a:p>
        </p:txBody>
      </p:sp>
      <p:sp>
        <p:nvSpPr>
          <p:cNvPr id="11" name="Picture Placeholder 8">
            <a:extLst>
              <a:ext uri="{FF2B5EF4-FFF2-40B4-BE49-F238E27FC236}">
                <a16:creationId xmlns:a16="http://schemas.microsoft.com/office/drawing/2014/main" id="{2B791905-05DF-F931-8F30-EBB4CC148C7C}"/>
              </a:ext>
            </a:extLst>
          </p:cNvPr>
          <p:cNvSpPr>
            <a:spLocks noGrp="1"/>
          </p:cNvSpPr>
          <p:nvPr>
            <p:ph type="pic" sz="quarter" idx="17"/>
          </p:nvPr>
        </p:nvSpPr>
        <p:spPr>
          <a:xfrm>
            <a:off x="9030335" y="3940838"/>
            <a:ext cx="2682240" cy="2440912"/>
          </a:xfrm>
          <a:solidFill>
            <a:schemeClr val="bg1">
              <a:lumMod val="95000"/>
            </a:schemeClr>
          </a:solidFill>
        </p:spPr>
        <p:txBody>
          <a:bodyPr/>
          <a:lstStyle/>
          <a:p>
            <a:endParaRPr lang="en-GB" dirty="0"/>
          </a:p>
        </p:txBody>
      </p:sp>
    </p:spTree>
    <p:extLst>
      <p:ext uri="{BB962C8B-B14F-4D97-AF65-F5344CB8AC3E}">
        <p14:creationId xmlns:p14="http://schemas.microsoft.com/office/powerpoint/2010/main" val="26206424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ase study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76250"/>
            <a:ext cx="4046855" cy="2138680"/>
          </a:xfrm>
        </p:spPr>
        <p:txBody>
          <a:bodyPr anchor="t" anchorCtr="0"/>
          <a:lstStyle>
            <a:lvl1pPr>
              <a:defRPr b="1" cap="none" baseline="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83950F1E-AFDA-BC1A-39DD-2C07E13B6A1C}"/>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4" name="Footer Placeholder 3">
            <a:extLst>
              <a:ext uri="{FF2B5EF4-FFF2-40B4-BE49-F238E27FC236}">
                <a16:creationId xmlns:a16="http://schemas.microsoft.com/office/drawing/2014/main" id="{7111F0F6-02EF-0844-D14B-F7D5A5FE7CB0}"/>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7B2740B7-5897-F616-0E13-5E9D61A4EFC4}"/>
              </a:ext>
            </a:extLst>
          </p:cNvPr>
          <p:cNvSpPr>
            <a:spLocks noGrp="1"/>
          </p:cNvSpPr>
          <p:nvPr>
            <p:ph type="sldNum" sz="quarter" idx="12"/>
          </p:nvPr>
        </p:nvSpPr>
        <p:spPr/>
        <p:txBody>
          <a:bodyPr/>
          <a:lstStyle/>
          <a:p>
            <a:fld id="{C57EC9A4-B98A-45F3-8020-152340DC5255}" type="slidenum">
              <a:rPr lang="en-GB" smtClean="0"/>
              <a:pPr/>
              <a:t>‹#›</a:t>
            </a:fld>
            <a:endParaRPr lang="en-GB"/>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8488680" y="476250"/>
            <a:ext cx="3223895" cy="21386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Picture Placeholder 8">
            <a:extLst>
              <a:ext uri="{FF2B5EF4-FFF2-40B4-BE49-F238E27FC236}">
                <a16:creationId xmlns:a16="http://schemas.microsoft.com/office/drawing/2014/main" id="{28B18E72-5B3B-0277-183E-8695A7454D5D}"/>
              </a:ext>
            </a:extLst>
          </p:cNvPr>
          <p:cNvSpPr>
            <a:spLocks noGrp="1"/>
          </p:cNvSpPr>
          <p:nvPr>
            <p:ph type="pic" sz="quarter" idx="16"/>
          </p:nvPr>
        </p:nvSpPr>
        <p:spPr>
          <a:xfrm>
            <a:off x="479424" y="2874038"/>
            <a:ext cx="3589656" cy="3501950"/>
          </a:xfrm>
          <a:solidFill>
            <a:schemeClr val="bg1">
              <a:lumMod val="95000"/>
            </a:schemeClr>
          </a:solidFill>
        </p:spPr>
        <p:txBody>
          <a:bodyPr/>
          <a:lstStyle/>
          <a:p>
            <a:endParaRPr lang="en-GB" dirty="0"/>
          </a:p>
        </p:txBody>
      </p:sp>
      <p:sp>
        <p:nvSpPr>
          <p:cNvPr id="8" name="Picture Placeholder 8">
            <a:extLst>
              <a:ext uri="{FF2B5EF4-FFF2-40B4-BE49-F238E27FC236}">
                <a16:creationId xmlns:a16="http://schemas.microsoft.com/office/drawing/2014/main" id="{561EACA5-FAEC-F95F-5069-14E6DF8072A3}"/>
              </a:ext>
            </a:extLst>
          </p:cNvPr>
          <p:cNvSpPr>
            <a:spLocks noGrp="1"/>
          </p:cNvSpPr>
          <p:nvPr>
            <p:ph type="pic" sz="quarter" idx="17"/>
          </p:nvPr>
        </p:nvSpPr>
        <p:spPr>
          <a:xfrm>
            <a:off x="4301172" y="2874038"/>
            <a:ext cx="3589656" cy="3501950"/>
          </a:xfrm>
          <a:solidFill>
            <a:schemeClr val="bg1">
              <a:lumMod val="95000"/>
            </a:schemeClr>
          </a:solidFill>
        </p:spPr>
        <p:txBody>
          <a:bodyPr/>
          <a:lstStyle/>
          <a:p>
            <a:endParaRPr lang="en-GB" dirty="0"/>
          </a:p>
        </p:txBody>
      </p:sp>
      <p:sp>
        <p:nvSpPr>
          <p:cNvPr id="12" name="Picture Placeholder 8">
            <a:extLst>
              <a:ext uri="{FF2B5EF4-FFF2-40B4-BE49-F238E27FC236}">
                <a16:creationId xmlns:a16="http://schemas.microsoft.com/office/drawing/2014/main" id="{047EAAFC-14DB-5954-8ED4-55CC3E6721CF}"/>
              </a:ext>
            </a:extLst>
          </p:cNvPr>
          <p:cNvSpPr>
            <a:spLocks noGrp="1"/>
          </p:cNvSpPr>
          <p:nvPr>
            <p:ph type="pic" sz="quarter" idx="18"/>
          </p:nvPr>
        </p:nvSpPr>
        <p:spPr>
          <a:xfrm>
            <a:off x="8122919" y="2874038"/>
            <a:ext cx="3589656" cy="3501950"/>
          </a:xfrm>
          <a:solidFill>
            <a:schemeClr val="bg1">
              <a:lumMod val="95000"/>
            </a:schemeClr>
          </a:solidFill>
        </p:spPr>
        <p:txBody>
          <a:bodyPr/>
          <a:lstStyle/>
          <a:p>
            <a:endParaRPr lang="en-GB" dirty="0"/>
          </a:p>
        </p:txBody>
      </p:sp>
      <p:sp>
        <p:nvSpPr>
          <p:cNvPr id="13" name="Content Placeholder 11">
            <a:extLst>
              <a:ext uri="{FF2B5EF4-FFF2-40B4-BE49-F238E27FC236}">
                <a16:creationId xmlns:a16="http://schemas.microsoft.com/office/drawing/2014/main" id="{B4EF5FC2-BA97-E15B-BAF2-BF7E145F9AEB}"/>
              </a:ext>
            </a:extLst>
          </p:cNvPr>
          <p:cNvSpPr>
            <a:spLocks noGrp="1"/>
          </p:cNvSpPr>
          <p:nvPr>
            <p:ph sz="quarter" idx="19"/>
          </p:nvPr>
        </p:nvSpPr>
        <p:spPr>
          <a:xfrm>
            <a:off x="5005705" y="476250"/>
            <a:ext cx="3223895" cy="21386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032304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ase study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76250"/>
            <a:ext cx="4046855" cy="2138680"/>
          </a:xfrm>
        </p:spPr>
        <p:txBody>
          <a:bodyPr anchor="t" anchorCtr="0"/>
          <a:lstStyle>
            <a:lvl1pPr>
              <a:defRPr cap="none" baseline="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83950F1E-AFDA-BC1A-39DD-2C07E13B6A1C}"/>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4" name="Footer Placeholder 3">
            <a:extLst>
              <a:ext uri="{FF2B5EF4-FFF2-40B4-BE49-F238E27FC236}">
                <a16:creationId xmlns:a16="http://schemas.microsoft.com/office/drawing/2014/main" id="{7111F0F6-02EF-0844-D14B-F7D5A5FE7CB0}"/>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7B2740B7-5897-F616-0E13-5E9D61A4EFC4}"/>
              </a:ext>
            </a:extLst>
          </p:cNvPr>
          <p:cNvSpPr>
            <a:spLocks noGrp="1"/>
          </p:cNvSpPr>
          <p:nvPr>
            <p:ph type="sldNum" sz="quarter" idx="12"/>
          </p:nvPr>
        </p:nvSpPr>
        <p:spPr/>
        <p:txBody>
          <a:bodyPr/>
          <a:lstStyle/>
          <a:p>
            <a:fld id="{C57EC9A4-B98A-45F3-8020-152340DC5255}" type="slidenum">
              <a:rPr lang="en-GB" smtClean="0"/>
              <a:pPr/>
              <a:t>‹#›</a:t>
            </a:fld>
            <a:endParaRPr lang="en-GB"/>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8488680" y="476250"/>
            <a:ext cx="3223895" cy="21386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8">
            <a:extLst>
              <a:ext uri="{FF2B5EF4-FFF2-40B4-BE49-F238E27FC236}">
                <a16:creationId xmlns:a16="http://schemas.microsoft.com/office/drawing/2014/main" id="{561EACA5-FAEC-F95F-5069-14E6DF8072A3}"/>
              </a:ext>
            </a:extLst>
          </p:cNvPr>
          <p:cNvSpPr>
            <a:spLocks noGrp="1"/>
          </p:cNvSpPr>
          <p:nvPr>
            <p:ph type="pic" sz="quarter" idx="17"/>
          </p:nvPr>
        </p:nvSpPr>
        <p:spPr>
          <a:xfrm>
            <a:off x="5001906" y="3340810"/>
            <a:ext cx="3223894" cy="3015544"/>
          </a:xfrm>
          <a:solidFill>
            <a:schemeClr val="bg1">
              <a:lumMod val="95000"/>
            </a:schemeClr>
          </a:solidFill>
        </p:spPr>
        <p:txBody>
          <a:bodyPr/>
          <a:lstStyle/>
          <a:p>
            <a:endParaRPr lang="en-GB" dirty="0"/>
          </a:p>
        </p:txBody>
      </p:sp>
      <p:sp>
        <p:nvSpPr>
          <p:cNvPr id="12" name="Picture Placeholder 8">
            <a:extLst>
              <a:ext uri="{FF2B5EF4-FFF2-40B4-BE49-F238E27FC236}">
                <a16:creationId xmlns:a16="http://schemas.microsoft.com/office/drawing/2014/main" id="{047EAAFC-14DB-5954-8ED4-55CC3E6721CF}"/>
              </a:ext>
            </a:extLst>
          </p:cNvPr>
          <p:cNvSpPr>
            <a:spLocks noGrp="1"/>
          </p:cNvSpPr>
          <p:nvPr>
            <p:ph type="pic" sz="quarter" idx="18"/>
          </p:nvPr>
        </p:nvSpPr>
        <p:spPr>
          <a:xfrm>
            <a:off x="8488680" y="3340810"/>
            <a:ext cx="3223896" cy="3015544"/>
          </a:xfrm>
          <a:solidFill>
            <a:schemeClr val="bg1">
              <a:lumMod val="95000"/>
            </a:schemeClr>
          </a:solidFill>
        </p:spPr>
        <p:txBody>
          <a:bodyPr/>
          <a:lstStyle/>
          <a:p>
            <a:endParaRPr lang="en-GB" dirty="0"/>
          </a:p>
        </p:txBody>
      </p:sp>
      <p:sp>
        <p:nvSpPr>
          <p:cNvPr id="13" name="Content Placeholder 11">
            <a:extLst>
              <a:ext uri="{FF2B5EF4-FFF2-40B4-BE49-F238E27FC236}">
                <a16:creationId xmlns:a16="http://schemas.microsoft.com/office/drawing/2014/main" id="{B4EF5FC2-BA97-E15B-BAF2-BF7E145F9AEB}"/>
              </a:ext>
            </a:extLst>
          </p:cNvPr>
          <p:cNvSpPr>
            <a:spLocks noGrp="1"/>
          </p:cNvSpPr>
          <p:nvPr>
            <p:ph sz="quarter" idx="19"/>
          </p:nvPr>
        </p:nvSpPr>
        <p:spPr>
          <a:xfrm>
            <a:off x="5005705" y="476250"/>
            <a:ext cx="3220095" cy="21386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670191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ase study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9013-5046-72FD-35A2-05B37BB9035E}"/>
              </a:ext>
            </a:extLst>
          </p:cNvPr>
          <p:cNvSpPr>
            <a:spLocks noGrp="1"/>
          </p:cNvSpPr>
          <p:nvPr>
            <p:ph type="title"/>
          </p:nvPr>
        </p:nvSpPr>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3895C919-F58E-B27B-2F08-7D63BC6CD7F9}"/>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4" name="Footer Placeholder 3">
            <a:extLst>
              <a:ext uri="{FF2B5EF4-FFF2-40B4-BE49-F238E27FC236}">
                <a16:creationId xmlns:a16="http://schemas.microsoft.com/office/drawing/2014/main" id="{E89EA58F-280A-4816-B650-37BADDD5E33A}"/>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EB86FB05-C69E-9CDD-FF41-CF4F08EDFFD5}"/>
              </a:ext>
            </a:extLst>
          </p:cNvPr>
          <p:cNvSpPr>
            <a:spLocks noGrp="1"/>
          </p:cNvSpPr>
          <p:nvPr>
            <p:ph type="sldNum" sz="quarter" idx="12"/>
          </p:nvPr>
        </p:nvSpPr>
        <p:spPr/>
        <p:txBody>
          <a:bodyPr/>
          <a:lstStyle/>
          <a:p>
            <a:fld id="{C57EC9A4-B98A-45F3-8020-152340DC5255}" type="slidenum">
              <a:rPr lang="en-GB" smtClean="0"/>
              <a:pPr/>
              <a:t>‹#›</a:t>
            </a:fld>
            <a:endParaRPr lang="en-GB"/>
          </a:p>
        </p:txBody>
      </p:sp>
      <p:sp>
        <p:nvSpPr>
          <p:cNvPr id="7" name="Text Placeholder 6">
            <a:extLst>
              <a:ext uri="{FF2B5EF4-FFF2-40B4-BE49-F238E27FC236}">
                <a16:creationId xmlns:a16="http://schemas.microsoft.com/office/drawing/2014/main" id="{BFE7D3C2-2058-56B4-30D9-F0C640C7FC20}"/>
              </a:ext>
            </a:extLst>
          </p:cNvPr>
          <p:cNvSpPr>
            <a:spLocks noGrp="1"/>
          </p:cNvSpPr>
          <p:nvPr>
            <p:ph type="body" sz="quarter" idx="13"/>
          </p:nvPr>
        </p:nvSpPr>
        <p:spPr>
          <a:xfrm>
            <a:off x="479426" y="1527174"/>
            <a:ext cx="3457446" cy="1354921"/>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6">
            <a:extLst>
              <a:ext uri="{FF2B5EF4-FFF2-40B4-BE49-F238E27FC236}">
                <a16:creationId xmlns:a16="http://schemas.microsoft.com/office/drawing/2014/main" id="{F4498C32-EBF2-91D1-D658-4D0C365B5369}"/>
              </a:ext>
            </a:extLst>
          </p:cNvPr>
          <p:cNvSpPr>
            <a:spLocks noGrp="1"/>
          </p:cNvSpPr>
          <p:nvPr>
            <p:ph type="body" sz="quarter" idx="14"/>
          </p:nvPr>
        </p:nvSpPr>
        <p:spPr>
          <a:xfrm>
            <a:off x="4367277" y="1527174"/>
            <a:ext cx="3457446" cy="1354921"/>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6">
            <a:extLst>
              <a:ext uri="{FF2B5EF4-FFF2-40B4-BE49-F238E27FC236}">
                <a16:creationId xmlns:a16="http://schemas.microsoft.com/office/drawing/2014/main" id="{0F5E10EB-435B-CE7F-D594-3B18BCB4BED0}"/>
              </a:ext>
            </a:extLst>
          </p:cNvPr>
          <p:cNvSpPr>
            <a:spLocks noGrp="1"/>
          </p:cNvSpPr>
          <p:nvPr>
            <p:ph type="body" sz="quarter" idx="15"/>
          </p:nvPr>
        </p:nvSpPr>
        <p:spPr>
          <a:xfrm>
            <a:off x="8255127" y="1527173"/>
            <a:ext cx="3457446" cy="1354921"/>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Picture Placeholder 10">
            <a:extLst>
              <a:ext uri="{FF2B5EF4-FFF2-40B4-BE49-F238E27FC236}">
                <a16:creationId xmlns:a16="http://schemas.microsoft.com/office/drawing/2014/main" id="{F4DCE0EB-0320-FF8E-75EF-A68A457C181D}"/>
              </a:ext>
            </a:extLst>
          </p:cNvPr>
          <p:cNvSpPr>
            <a:spLocks noGrp="1"/>
          </p:cNvSpPr>
          <p:nvPr>
            <p:ph type="pic" sz="quarter" idx="16"/>
          </p:nvPr>
        </p:nvSpPr>
        <p:spPr>
          <a:xfrm>
            <a:off x="479425" y="3159889"/>
            <a:ext cx="3457575" cy="3221861"/>
          </a:xfrm>
          <a:solidFill>
            <a:schemeClr val="bg1">
              <a:lumMod val="95000"/>
            </a:schemeClr>
          </a:solidFill>
        </p:spPr>
        <p:txBody>
          <a:bodyPr/>
          <a:lstStyle/>
          <a:p>
            <a:endParaRPr lang="en-GB"/>
          </a:p>
        </p:txBody>
      </p:sp>
      <p:sp>
        <p:nvSpPr>
          <p:cNvPr id="12" name="Picture Placeholder 10">
            <a:extLst>
              <a:ext uri="{FF2B5EF4-FFF2-40B4-BE49-F238E27FC236}">
                <a16:creationId xmlns:a16="http://schemas.microsoft.com/office/drawing/2014/main" id="{7D94419B-5E17-DC9A-4CAC-9DA885490111}"/>
              </a:ext>
            </a:extLst>
          </p:cNvPr>
          <p:cNvSpPr>
            <a:spLocks noGrp="1"/>
          </p:cNvSpPr>
          <p:nvPr>
            <p:ph type="pic" sz="quarter" idx="17"/>
          </p:nvPr>
        </p:nvSpPr>
        <p:spPr>
          <a:xfrm>
            <a:off x="4367148" y="3159889"/>
            <a:ext cx="3457575" cy="3221861"/>
          </a:xfrm>
          <a:solidFill>
            <a:schemeClr val="bg1">
              <a:lumMod val="95000"/>
            </a:schemeClr>
          </a:solidFill>
        </p:spPr>
        <p:txBody>
          <a:bodyPr/>
          <a:lstStyle/>
          <a:p>
            <a:endParaRPr lang="en-GB"/>
          </a:p>
        </p:txBody>
      </p:sp>
      <p:sp>
        <p:nvSpPr>
          <p:cNvPr id="13" name="Picture Placeholder 10">
            <a:extLst>
              <a:ext uri="{FF2B5EF4-FFF2-40B4-BE49-F238E27FC236}">
                <a16:creationId xmlns:a16="http://schemas.microsoft.com/office/drawing/2014/main" id="{7F36D618-51C6-FED1-5BFF-A6F49953102A}"/>
              </a:ext>
            </a:extLst>
          </p:cNvPr>
          <p:cNvSpPr>
            <a:spLocks noGrp="1"/>
          </p:cNvSpPr>
          <p:nvPr>
            <p:ph type="pic" sz="quarter" idx="18"/>
          </p:nvPr>
        </p:nvSpPr>
        <p:spPr>
          <a:xfrm>
            <a:off x="8255062" y="3159889"/>
            <a:ext cx="3457575" cy="3221861"/>
          </a:xfrm>
          <a:solidFill>
            <a:schemeClr val="bg1">
              <a:lumMod val="95000"/>
            </a:schemeClr>
          </a:solidFill>
        </p:spPr>
        <p:txBody>
          <a:bodyPr/>
          <a:lstStyle/>
          <a:p>
            <a:endParaRPr lang="en-GB"/>
          </a:p>
        </p:txBody>
      </p:sp>
    </p:spTree>
    <p:extLst>
      <p:ext uri="{BB962C8B-B14F-4D97-AF65-F5344CB8AC3E}">
        <p14:creationId xmlns:p14="http://schemas.microsoft.com/office/powerpoint/2010/main" val="28766709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0"/>
            <a:ext cx="6096000" cy="6858000"/>
          </a:xfrm>
          <a:solidFill>
            <a:schemeClr val="bg1">
              <a:lumMod val="95000"/>
            </a:schemeClr>
          </a:solidFill>
        </p:spPr>
        <p:txBody>
          <a:bodyPr/>
          <a:lstStyle>
            <a:lvl1pPr>
              <a:defRPr>
                <a:solidFill>
                  <a:srgbClr val="192D38"/>
                </a:solidFill>
              </a:defRPr>
            </a:lvl1pPr>
          </a:lstStyle>
          <a:p>
            <a:endParaRPr lang="en-GB" dirty="0"/>
          </a:p>
        </p:txBody>
      </p:sp>
      <p:sp>
        <p:nvSpPr>
          <p:cNvPr id="2" name="Title 1">
            <a:extLst>
              <a:ext uri="{FF2B5EF4-FFF2-40B4-BE49-F238E27FC236}">
                <a16:creationId xmlns:a16="http://schemas.microsoft.com/office/drawing/2014/main" id="{BD7757B3-CD05-1201-C30E-684FFD3BDB9D}"/>
              </a:ext>
            </a:extLst>
          </p:cNvPr>
          <p:cNvSpPr>
            <a:spLocks noGrp="1"/>
          </p:cNvSpPr>
          <p:nvPr>
            <p:ph type="title" hasCustomPrompt="1"/>
          </p:nvPr>
        </p:nvSpPr>
        <p:spPr>
          <a:xfrm>
            <a:off x="479423" y="4486656"/>
            <a:ext cx="4824095" cy="2006220"/>
          </a:xfrm>
        </p:spPr>
        <p:txBody>
          <a:bodyPr anchor="b" anchorCtr="0"/>
          <a:lstStyle>
            <a:lvl1pPr>
              <a:defRPr sz="11500" cap="none" baseline="0"/>
            </a:lvl1pPr>
          </a:lstStyle>
          <a:p>
            <a:r>
              <a:rPr lang="en-US" dirty="0"/>
              <a:t>###</a:t>
            </a:r>
            <a:endParaRPr lang="en-GB" dirty="0"/>
          </a:p>
        </p:txBody>
      </p:sp>
      <p:sp>
        <p:nvSpPr>
          <p:cNvPr id="3" name="Date Placeholder 2">
            <a:extLst>
              <a:ext uri="{FF2B5EF4-FFF2-40B4-BE49-F238E27FC236}">
                <a16:creationId xmlns:a16="http://schemas.microsoft.com/office/drawing/2014/main" id="{83950F1E-AFDA-BC1A-39DD-2C07E13B6A1C}"/>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4" name="Footer Placeholder 3">
            <a:extLst>
              <a:ext uri="{FF2B5EF4-FFF2-40B4-BE49-F238E27FC236}">
                <a16:creationId xmlns:a16="http://schemas.microsoft.com/office/drawing/2014/main" id="{7111F0F6-02EF-0844-D14B-F7D5A5FE7CB0}"/>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7B2740B7-5897-F616-0E13-5E9D61A4EFC4}"/>
              </a:ext>
            </a:extLst>
          </p:cNvPr>
          <p:cNvSpPr>
            <a:spLocks noGrp="1"/>
          </p:cNvSpPr>
          <p:nvPr>
            <p:ph type="sldNum" sz="quarter" idx="12"/>
          </p:nvPr>
        </p:nvSpPr>
        <p:spPr/>
        <p:txBody>
          <a:bodyPr/>
          <a:lstStyle/>
          <a:p>
            <a:fld id="{C57EC9A4-B98A-45F3-8020-152340DC5255}" type="slidenum">
              <a:rPr lang="en-GB" smtClean="0"/>
              <a:pPr/>
              <a:t>‹#›</a:t>
            </a:fld>
            <a:endParaRPr lang="en-GB"/>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824095" cy="37818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380111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arge title and 2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7CC76-A1AB-7C39-7142-38F8DAFFEF39}"/>
              </a:ext>
            </a:extLst>
          </p:cNvPr>
          <p:cNvSpPr>
            <a:spLocks noGrp="1"/>
          </p:cNvSpPr>
          <p:nvPr>
            <p:ph type="title"/>
          </p:nvPr>
        </p:nvSpPr>
        <p:spPr>
          <a:xfrm>
            <a:off x="479425" y="417830"/>
            <a:ext cx="7216776" cy="1944370"/>
          </a:xfrm>
        </p:spPr>
        <p:txBody>
          <a:bodyPr/>
          <a:lstStyle>
            <a:lvl1pPr>
              <a:defRPr sz="7200" b="0" cap="all" baseline="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13E5D6D-6D1E-3E5C-3583-DB04EC06B183}"/>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4" name="Footer Placeholder 3">
            <a:extLst>
              <a:ext uri="{FF2B5EF4-FFF2-40B4-BE49-F238E27FC236}">
                <a16:creationId xmlns:a16="http://schemas.microsoft.com/office/drawing/2014/main" id="{0C2C3418-3B1E-F348-53F5-35A81D9D1F0B}"/>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068224BC-FFE0-E143-DAE2-944472452E6F}"/>
              </a:ext>
            </a:extLst>
          </p:cNvPr>
          <p:cNvSpPr>
            <a:spLocks noGrp="1"/>
          </p:cNvSpPr>
          <p:nvPr>
            <p:ph type="sldNum" sz="quarter" idx="12"/>
          </p:nvPr>
        </p:nvSpPr>
        <p:spPr/>
        <p:txBody>
          <a:bodyPr/>
          <a:lstStyle/>
          <a:p>
            <a:fld id="{C57EC9A4-B98A-45F3-8020-152340DC5255}" type="slidenum">
              <a:rPr lang="en-GB" smtClean="0"/>
              <a:pPr/>
              <a:t>‹#›</a:t>
            </a:fld>
            <a:endParaRPr lang="en-GB"/>
          </a:p>
        </p:txBody>
      </p:sp>
      <p:sp>
        <p:nvSpPr>
          <p:cNvPr id="8" name="Content Placeholder 7">
            <a:extLst>
              <a:ext uri="{FF2B5EF4-FFF2-40B4-BE49-F238E27FC236}">
                <a16:creationId xmlns:a16="http://schemas.microsoft.com/office/drawing/2014/main" id="{082FCE34-A391-17F9-E8E4-54389A6186DF}"/>
              </a:ext>
            </a:extLst>
          </p:cNvPr>
          <p:cNvSpPr>
            <a:spLocks noGrp="1"/>
          </p:cNvSpPr>
          <p:nvPr>
            <p:ph sz="quarter" idx="13"/>
          </p:nvPr>
        </p:nvSpPr>
        <p:spPr>
          <a:xfrm>
            <a:off x="7970838" y="476250"/>
            <a:ext cx="3741737" cy="5905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4014656C-1F44-3630-CB82-A6C2A548630B}"/>
              </a:ext>
            </a:extLst>
          </p:cNvPr>
          <p:cNvSpPr>
            <a:spLocks noGrp="1"/>
          </p:cNvSpPr>
          <p:nvPr>
            <p:ph type="body" sz="quarter" idx="14"/>
          </p:nvPr>
        </p:nvSpPr>
        <p:spPr>
          <a:xfrm>
            <a:off x="479425" y="4206875"/>
            <a:ext cx="5616575" cy="2174875"/>
          </a:xfrm>
        </p:spPr>
        <p:txBody>
          <a:bodyPr/>
          <a:lstStyle>
            <a:lvl1pPr>
              <a:defRPr sz="24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69129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C6444-6679-BB46-713B-88FB27CE82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E4D081-DD7F-8413-BDE5-F6A2DCE3ED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CE571-03C5-4BC8-2C72-525C8F9B8DB4}"/>
              </a:ext>
            </a:extLst>
          </p:cNvPr>
          <p:cNvSpPr>
            <a:spLocks noGrp="1"/>
          </p:cNvSpPr>
          <p:nvPr>
            <p:ph type="dt" sz="half" idx="10"/>
          </p:nvPr>
        </p:nvSpPr>
        <p:spPr/>
        <p:txBody>
          <a:bodyPr/>
          <a:lstStyle/>
          <a:p>
            <a:fld id="{BBC52C8C-476F-4AB4-A431-25F348EDBC8A}" type="datetimeFigureOut">
              <a:rPr lang="en-US" smtClean="0"/>
              <a:t>10/2/2025</a:t>
            </a:fld>
            <a:endParaRPr lang="en-US"/>
          </a:p>
        </p:txBody>
      </p:sp>
      <p:sp>
        <p:nvSpPr>
          <p:cNvPr id="5" name="Footer Placeholder 4">
            <a:extLst>
              <a:ext uri="{FF2B5EF4-FFF2-40B4-BE49-F238E27FC236}">
                <a16:creationId xmlns:a16="http://schemas.microsoft.com/office/drawing/2014/main" id="{9ED193A6-B4E2-25DA-C141-90085E45F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ADC918-DBFF-CFC9-68FA-B33965C2377E}"/>
              </a:ext>
            </a:extLst>
          </p:cNvPr>
          <p:cNvSpPr>
            <a:spLocks noGrp="1"/>
          </p:cNvSpPr>
          <p:nvPr>
            <p:ph type="sldNum" sz="quarter" idx="12"/>
          </p:nvPr>
        </p:nvSpPr>
        <p:spPr/>
        <p:txBody>
          <a:bodyPr/>
          <a:lstStyle/>
          <a:p>
            <a:fld id="{922263D7-BE98-4319-A181-33B309635998}" type="slidenum">
              <a:rPr lang="en-US" smtClean="0"/>
              <a:t>‹#›</a:t>
            </a:fld>
            <a:endParaRPr lang="en-US"/>
          </a:p>
        </p:txBody>
      </p:sp>
    </p:spTree>
    <p:extLst>
      <p:ext uri="{BB962C8B-B14F-4D97-AF65-F5344CB8AC3E}">
        <p14:creationId xmlns:p14="http://schemas.microsoft.com/office/powerpoint/2010/main" val="8254184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mall title and 2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FB3AF9-ABDE-DD72-0EB1-BC28036A8B3A}"/>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D63C9D8-5592-F7A2-42FB-C4B47B83D983}"/>
              </a:ext>
            </a:extLst>
          </p:cNvPr>
          <p:cNvSpPr>
            <a:spLocks noGrp="1"/>
          </p:cNvSpPr>
          <p:nvPr>
            <p:ph type="title"/>
          </p:nvPr>
        </p:nvSpPr>
        <p:spPr>
          <a:xfrm>
            <a:off x="479425" y="417830"/>
            <a:ext cx="5433696" cy="1121410"/>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2D4984AC-D163-FA8C-E84D-9553BA901058}"/>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4" name="Footer Placeholder 3">
            <a:extLst>
              <a:ext uri="{FF2B5EF4-FFF2-40B4-BE49-F238E27FC236}">
                <a16:creationId xmlns:a16="http://schemas.microsoft.com/office/drawing/2014/main" id="{B811016B-3263-4742-41EF-C5A01E73ADAA}"/>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FC48DC53-FA99-E301-BFFA-94C23100E3A6}"/>
              </a:ext>
            </a:extLst>
          </p:cNvPr>
          <p:cNvSpPr>
            <a:spLocks noGrp="1"/>
          </p:cNvSpPr>
          <p:nvPr>
            <p:ph type="sldNum" sz="quarter" idx="12"/>
          </p:nvPr>
        </p:nvSpPr>
        <p:spPr/>
        <p:txBody>
          <a:bodyPr/>
          <a:lstStyle/>
          <a:p>
            <a:fld id="{C57EC9A4-B98A-45F3-8020-152340DC5255}" type="slidenum">
              <a:rPr lang="en-GB" smtClean="0"/>
              <a:pPr/>
              <a:t>‹#›</a:t>
            </a:fld>
            <a:endParaRPr lang="en-GB"/>
          </a:p>
        </p:txBody>
      </p:sp>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5" y="1798638"/>
            <a:ext cx="4046538" cy="4064000"/>
          </a:xfrm>
        </p:spPr>
        <p:txBody>
          <a:bodyPr anchor="b"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13481335-7451-5571-9031-5D0669444B1D}"/>
              </a:ext>
            </a:extLst>
          </p:cNvPr>
          <p:cNvSpPr>
            <a:spLocks noGrp="1"/>
          </p:cNvSpPr>
          <p:nvPr>
            <p:ph sz="quarter" idx="14"/>
          </p:nvPr>
        </p:nvSpPr>
        <p:spPr>
          <a:xfrm>
            <a:off x="6614159" y="476250"/>
            <a:ext cx="5098415" cy="5905500"/>
          </a:xfrm>
        </p:spPr>
        <p:txBody>
          <a:bodyPr/>
          <a:lstStyle>
            <a:lvl1pPr>
              <a:defRPr>
                <a:solidFill>
                  <a:srgbClr val="192D38"/>
                </a:solidFill>
              </a:defRPr>
            </a:lvl1pPr>
            <a:lvl2pPr>
              <a:defRPr>
                <a:solidFill>
                  <a:srgbClr val="192D38"/>
                </a:solidFill>
              </a:defRPr>
            </a:lvl2pPr>
            <a:lvl3pPr>
              <a:defRPr>
                <a:solidFill>
                  <a:srgbClr val="192D38"/>
                </a:solidFill>
              </a:defRPr>
            </a:lvl3pPr>
            <a:lvl4pPr>
              <a:defRPr>
                <a:solidFill>
                  <a:srgbClr val="192D38"/>
                </a:solidFill>
              </a:defRPr>
            </a:lvl4pPr>
            <a:lvl5pPr>
              <a:defRPr>
                <a:solidFill>
                  <a:srgbClr val="192D3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263257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conograph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FB3AF9-ABDE-DD72-0EB1-BC28036A8B3A}"/>
              </a:ext>
            </a:extLst>
          </p:cNvPr>
          <p:cNvSpPr/>
          <p:nvPr userDrawn="1"/>
        </p:nvSpPr>
        <p:spPr>
          <a:xfrm>
            <a:off x="6096000" y="0"/>
            <a:ext cx="6096000" cy="6858000"/>
          </a:xfrm>
          <a:prstGeom prst="rect">
            <a:avLst/>
          </a:prstGeom>
          <a:solidFill>
            <a:srgbClr val="19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2D4984AC-D163-FA8C-E84D-9553BA901058}"/>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4" name="Footer Placeholder 3">
            <a:extLst>
              <a:ext uri="{FF2B5EF4-FFF2-40B4-BE49-F238E27FC236}">
                <a16:creationId xmlns:a16="http://schemas.microsoft.com/office/drawing/2014/main" id="{B811016B-3263-4742-41EF-C5A01E73ADAA}"/>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FC48DC53-FA99-E301-BFFA-94C23100E3A6}"/>
              </a:ext>
            </a:extLst>
          </p:cNvPr>
          <p:cNvSpPr>
            <a:spLocks noGrp="1"/>
          </p:cNvSpPr>
          <p:nvPr>
            <p:ph type="sldNum" sz="quarter" idx="12"/>
          </p:nvPr>
        </p:nvSpPr>
        <p:spPr/>
        <p:txBody>
          <a:bodyPr/>
          <a:lstStyle/>
          <a:p>
            <a:fld id="{C57EC9A4-B98A-45F3-8020-152340DC5255}" type="slidenum">
              <a:rPr lang="en-GB" smtClean="0"/>
              <a:pPr/>
              <a:t>‹#›</a:t>
            </a:fld>
            <a:endParaRPr lang="en-GB"/>
          </a:p>
        </p:txBody>
      </p:sp>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4" y="1798638"/>
            <a:ext cx="4793615" cy="4064000"/>
          </a:xfrm>
        </p:spPr>
        <p:txBody>
          <a:bodyPr anchor="b"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5">
            <a:extLst>
              <a:ext uri="{FF2B5EF4-FFF2-40B4-BE49-F238E27FC236}">
                <a16:creationId xmlns:a16="http://schemas.microsoft.com/office/drawing/2014/main" id="{78D01B14-7F80-0D87-A3A1-9B176DE0E56D}"/>
              </a:ext>
            </a:extLst>
          </p:cNvPr>
          <p:cNvSpPr>
            <a:spLocks noGrp="1"/>
          </p:cNvSpPr>
          <p:nvPr>
            <p:ph type="title"/>
          </p:nvPr>
        </p:nvSpPr>
        <p:spPr>
          <a:xfrm>
            <a:off x="479424" y="476250"/>
            <a:ext cx="4793615" cy="1189673"/>
          </a:xfrm>
        </p:spPr>
        <p:txBody>
          <a:bodyPr/>
          <a:lstStyle/>
          <a:p>
            <a:r>
              <a:rPr lang="en-US"/>
              <a:t>Click to edit Master title style</a:t>
            </a:r>
            <a:endParaRPr lang="en-GB"/>
          </a:p>
        </p:txBody>
      </p:sp>
    </p:spTree>
    <p:extLst>
      <p:ext uri="{BB962C8B-B14F-4D97-AF65-F5344CB8AC3E}">
        <p14:creationId xmlns:p14="http://schemas.microsoft.com/office/powerpoint/2010/main" val="15163712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4DCE0EB-0320-FF8E-75EF-A68A457C181D}"/>
              </a:ext>
            </a:extLst>
          </p:cNvPr>
          <p:cNvSpPr>
            <a:spLocks noGrp="1"/>
          </p:cNvSpPr>
          <p:nvPr>
            <p:ph type="pic" sz="quarter" idx="16"/>
          </p:nvPr>
        </p:nvSpPr>
        <p:spPr>
          <a:xfrm>
            <a:off x="488347" y="1574930"/>
            <a:ext cx="1611668" cy="1587671"/>
          </a:xfrm>
          <a:solidFill>
            <a:schemeClr val="bg1">
              <a:lumMod val="95000"/>
            </a:schemeClr>
          </a:solidFill>
        </p:spPr>
        <p:txBody>
          <a:bodyPr/>
          <a:lstStyle>
            <a:lvl1pPr>
              <a:defRPr>
                <a:solidFill>
                  <a:srgbClr val="192D38"/>
                </a:solidFill>
              </a:defRPr>
            </a:lvl1pPr>
          </a:lstStyle>
          <a:p>
            <a:endParaRPr lang="en-GB"/>
          </a:p>
        </p:txBody>
      </p:sp>
      <p:sp>
        <p:nvSpPr>
          <p:cNvPr id="2" name="Title 1">
            <a:extLst>
              <a:ext uri="{FF2B5EF4-FFF2-40B4-BE49-F238E27FC236}">
                <a16:creationId xmlns:a16="http://schemas.microsoft.com/office/drawing/2014/main" id="{AB309013-5046-72FD-35A2-05B37BB9035E}"/>
              </a:ext>
            </a:extLst>
          </p:cNvPr>
          <p:cNvSpPr>
            <a:spLocks noGrp="1"/>
          </p:cNvSpPr>
          <p:nvPr>
            <p:ph type="title"/>
          </p:nvPr>
        </p:nvSpPr>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3895C919-F58E-B27B-2F08-7D63BC6CD7F9}"/>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4" name="Footer Placeholder 3">
            <a:extLst>
              <a:ext uri="{FF2B5EF4-FFF2-40B4-BE49-F238E27FC236}">
                <a16:creationId xmlns:a16="http://schemas.microsoft.com/office/drawing/2014/main" id="{E89EA58F-280A-4816-B650-37BADDD5E33A}"/>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EB86FB05-C69E-9CDD-FF41-CF4F08EDFFD5}"/>
              </a:ext>
            </a:extLst>
          </p:cNvPr>
          <p:cNvSpPr>
            <a:spLocks noGrp="1"/>
          </p:cNvSpPr>
          <p:nvPr>
            <p:ph type="sldNum" sz="quarter" idx="12"/>
          </p:nvPr>
        </p:nvSpPr>
        <p:spPr/>
        <p:txBody>
          <a:bodyPr/>
          <a:lstStyle/>
          <a:p>
            <a:fld id="{C57EC9A4-B98A-45F3-8020-152340DC5255}" type="slidenum">
              <a:rPr lang="en-GB" smtClean="0"/>
              <a:pPr/>
              <a:t>‹#›</a:t>
            </a:fld>
            <a:endParaRPr lang="en-GB"/>
          </a:p>
        </p:txBody>
      </p:sp>
      <p:sp>
        <p:nvSpPr>
          <p:cNvPr id="25" name="Picture Placeholder 10">
            <a:extLst>
              <a:ext uri="{FF2B5EF4-FFF2-40B4-BE49-F238E27FC236}">
                <a16:creationId xmlns:a16="http://schemas.microsoft.com/office/drawing/2014/main" id="{EC78E32F-2654-1D3E-2254-012DA8084A69}"/>
              </a:ext>
            </a:extLst>
          </p:cNvPr>
          <p:cNvSpPr>
            <a:spLocks noGrp="1"/>
          </p:cNvSpPr>
          <p:nvPr>
            <p:ph type="pic" sz="quarter" idx="17"/>
          </p:nvPr>
        </p:nvSpPr>
        <p:spPr>
          <a:xfrm>
            <a:off x="2908613" y="1574930"/>
            <a:ext cx="1611668" cy="1587671"/>
          </a:xfrm>
          <a:solidFill>
            <a:schemeClr val="bg1">
              <a:lumMod val="95000"/>
            </a:schemeClr>
          </a:solidFill>
        </p:spPr>
        <p:txBody>
          <a:bodyPr/>
          <a:lstStyle>
            <a:lvl1pPr>
              <a:defRPr>
                <a:solidFill>
                  <a:srgbClr val="192D38"/>
                </a:solidFill>
              </a:defRPr>
            </a:lvl1pPr>
          </a:lstStyle>
          <a:p>
            <a:endParaRPr lang="en-GB"/>
          </a:p>
        </p:txBody>
      </p:sp>
      <p:sp>
        <p:nvSpPr>
          <p:cNvPr id="26" name="Picture Placeholder 10">
            <a:extLst>
              <a:ext uri="{FF2B5EF4-FFF2-40B4-BE49-F238E27FC236}">
                <a16:creationId xmlns:a16="http://schemas.microsoft.com/office/drawing/2014/main" id="{A7C33995-00DE-1EF6-C8DB-4DD17FD50B20}"/>
              </a:ext>
            </a:extLst>
          </p:cNvPr>
          <p:cNvSpPr>
            <a:spLocks noGrp="1"/>
          </p:cNvSpPr>
          <p:nvPr>
            <p:ph type="pic" sz="quarter" idx="18"/>
          </p:nvPr>
        </p:nvSpPr>
        <p:spPr>
          <a:xfrm>
            <a:off x="5328879" y="1574930"/>
            <a:ext cx="1611668" cy="1587671"/>
          </a:xfrm>
          <a:solidFill>
            <a:schemeClr val="bg1">
              <a:lumMod val="95000"/>
            </a:schemeClr>
          </a:solidFill>
        </p:spPr>
        <p:txBody>
          <a:bodyPr/>
          <a:lstStyle>
            <a:lvl1pPr>
              <a:defRPr>
                <a:solidFill>
                  <a:srgbClr val="192D38"/>
                </a:solidFill>
              </a:defRPr>
            </a:lvl1pPr>
          </a:lstStyle>
          <a:p>
            <a:endParaRPr lang="en-GB"/>
          </a:p>
        </p:txBody>
      </p:sp>
      <p:sp>
        <p:nvSpPr>
          <p:cNvPr id="27" name="Picture Placeholder 10">
            <a:extLst>
              <a:ext uri="{FF2B5EF4-FFF2-40B4-BE49-F238E27FC236}">
                <a16:creationId xmlns:a16="http://schemas.microsoft.com/office/drawing/2014/main" id="{407AD469-CE96-D4E6-D376-22A94F5CA857}"/>
              </a:ext>
            </a:extLst>
          </p:cNvPr>
          <p:cNvSpPr>
            <a:spLocks noGrp="1"/>
          </p:cNvSpPr>
          <p:nvPr>
            <p:ph type="pic" sz="quarter" idx="19"/>
          </p:nvPr>
        </p:nvSpPr>
        <p:spPr>
          <a:xfrm>
            <a:off x="7694394" y="1574930"/>
            <a:ext cx="1611668" cy="1587671"/>
          </a:xfrm>
          <a:solidFill>
            <a:schemeClr val="bg1">
              <a:lumMod val="95000"/>
            </a:schemeClr>
          </a:solidFill>
        </p:spPr>
        <p:txBody>
          <a:bodyPr/>
          <a:lstStyle>
            <a:lvl1pPr>
              <a:defRPr>
                <a:solidFill>
                  <a:srgbClr val="192D38"/>
                </a:solidFill>
              </a:defRPr>
            </a:lvl1pPr>
          </a:lstStyle>
          <a:p>
            <a:endParaRPr lang="en-GB"/>
          </a:p>
        </p:txBody>
      </p:sp>
      <p:sp>
        <p:nvSpPr>
          <p:cNvPr id="28" name="Picture Placeholder 10">
            <a:extLst>
              <a:ext uri="{FF2B5EF4-FFF2-40B4-BE49-F238E27FC236}">
                <a16:creationId xmlns:a16="http://schemas.microsoft.com/office/drawing/2014/main" id="{6F93452A-A60F-A8F8-D9E5-0B1ED95B19D2}"/>
              </a:ext>
            </a:extLst>
          </p:cNvPr>
          <p:cNvSpPr>
            <a:spLocks noGrp="1"/>
          </p:cNvSpPr>
          <p:nvPr>
            <p:ph type="pic" sz="quarter" idx="20"/>
          </p:nvPr>
        </p:nvSpPr>
        <p:spPr>
          <a:xfrm>
            <a:off x="10091985" y="1574930"/>
            <a:ext cx="1611668" cy="1587671"/>
          </a:xfrm>
          <a:solidFill>
            <a:schemeClr val="bg1">
              <a:lumMod val="95000"/>
            </a:schemeClr>
          </a:solidFill>
        </p:spPr>
        <p:txBody>
          <a:bodyPr/>
          <a:lstStyle>
            <a:lvl1pPr>
              <a:defRPr>
                <a:solidFill>
                  <a:srgbClr val="192D38"/>
                </a:solidFill>
              </a:defRPr>
            </a:lvl1pPr>
          </a:lstStyle>
          <a:p>
            <a:endParaRPr lang="en-GB"/>
          </a:p>
        </p:txBody>
      </p:sp>
      <p:sp>
        <p:nvSpPr>
          <p:cNvPr id="30" name="Text Placeholder 6">
            <a:extLst>
              <a:ext uri="{FF2B5EF4-FFF2-40B4-BE49-F238E27FC236}">
                <a16:creationId xmlns:a16="http://schemas.microsoft.com/office/drawing/2014/main" id="{2291629D-7990-498E-05A8-BD7960326A82}"/>
              </a:ext>
            </a:extLst>
          </p:cNvPr>
          <p:cNvSpPr>
            <a:spLocks noGrp="1"/>
          </p:cNvSpPr>
          <p:nvPr>
            <p:ph type="body" sz="quarter" idx="13"/>
          </p:nvPr>
        </p:nvSpPr>
        <p:spPr>
          <a:xfrm>
            <a:off x="479426"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Text Placeholder 6">
            <a:extLst>
              <a:ext uri="{FF2B5EF4-FFF2-40B4-BE49-F238E27FC236}">
                <a16:creationId xmlns:a16="http://schemas.microsoft.com/office/drawing/2014/main" id="{50CB3F38-3A02-62B3-0E56-764DAD4EC8A3}"/>
              </a:ext>
            </a:extLst>
          </p:cNvPr>
          <p:cNvSpPr>
            <a:spLocks noGrp="1"/>
          </p:cNvSpPr>
          <p:nvPr>
            <p:ph type="body" sz="quarter" idx="21"/>
          </p:nvPr>
        </p:nvSpPr>
        <p:spPr>
          <a:xfrm>
            <a:off x="2908613"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Text Placeholder 6">
            <a:extLst>
              <a:ext uri="{FF2B5EF4-FFF2-40B4-BE49-F238E27FC236}">
                <a16:creationId xmlns:a16="http://schemas.microsoft.com/office/drawing/2014/main" id="{EBCBAC48-3B33-986D-E813-4E30537145F1}"/>
              </a:ext>
            </a:extLst>
          </p:cNvPr>
          <p:cNvSpPr>
            <a:spLocks noGrp="1"/>
          </p:cNvSpPr>
          <p:nvPr>
            <p:ph type="body" sz="quarter" idx="22"/>
          </p:nvPr>
        </p:nvSpPr>
        <p:spPr>
          <a:xfrm>
            <a:off x="5328879"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Text Placeholder 6">
            <a:extLst>
              <a:ext uri="{FF2B5EF4-FFF2-40B4-BE49-F238E27FC236}">
                <a16:creationId xmlns:a16="http://schemas.microsoft.com/office/drawing/2014/main" id="{7F375061-8044-720A-C0A3-7B9FCE84B096}"/>
              </a:ext>
            </a:extLst>
          </p:cNvPr>
          <p:cNvSpPr>
            <a:spLocks noGrp="1"/>
          </p:cNvSpPr>
          <p:nvPr>
            <p:ph type="body" sz="quarter" idx="23"/>
          </p:nvPr>
        </p:nvSpPr>
        <p:spPr>
          <a:xfrm>
            <a:off x="7694394"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Text Placeholder 6">
            <a:extLst>
              <a:ext uri="{FF2B5EF4-FFF2-40B4-BE49-F238E27FC236}">
                <a16:creationId xmlns:a16="http://schemas.microsoft.com/office/drawing/2014/main" id="{A5FFEBAA-4841-79ED-8C04-1D6754B1234E}"/>
              </a:ext>
            </a:extLst>
          </p:cNvPr>
          <p:cNvSpPr>
            <a:spLocks noGrp="1"/>
          </p:cNvSpPr>
          <p:nvPr>
            <p:ph type="body" sz="quarter" idx="24"/>
          </p:nvPr>
        </p:nvSpPr>
        <p:spPr>
          <a:xfrm>
            <a:off x="10059909"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184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AECFD-A3DD-45F5-4DAD-4553E91C1C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DD8AF54-FF53-EB0D-8A51-FF234845825A}"/>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4" name="Footer Placeholder 3">
            <a:extLst>
              <a:ext uri="{FF2B5EF4-FFF2-40B4-BE49-F238E27FC236}">
                <a16:creationId xmlns:a16="http://schemas.microsoft.com/office/drawing/2014/main" id="{88A83D80-26D5-94C5-E60A-59C27E25DCA8}"/>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7D71D8A5-F049-F0DB-FFB5-BF5DF07961EB}"/>
              </a:ext>
            </a:extLst>
          </p:cNvPr>
          <p:cNvSpPr>
            <a:spLocks noGrp="1"/>
          </p:cNvSpPr>
          <p:nvPr>
            <p:ph type="sldNum" sz="quarter" idx="12"/>
          </p:nvPr>
        </p:nvSpPr>
        <p:spPr/>
        <p:txBody>
          <a:bodyPr/>
          <a:lstStyle/>
          <a:p>
            <a:fld id="{C57EC9A4-B98A-45F3-8020-152340DC5255}" type="slidenum">
              <a:rPr lang="en-GB" smtClean="0"/>
              <a:pPr/>
              <a:t>‹#›</a:t>
            </a:fld>
            <a:endParaRPr lang="en-GB"/>
          </a:p>
        </p:txBody>
      </p:sp>
    </p:spTree>
    <p:extLst>
      <p:ext uri="{BB962C8B-B14F-4D97-AF65-F5344CB8AC3E}">
        <p14:creationId xmlns:p14="http://schemas.microsoft.com/office/powerpoint/2010/main" val="32409966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3E9E-B90C-8F44-D5F0-C7893E0F1F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F7D5ED-8EA1-1AC2-7B8A-880AAFFD301C}"/>
              </a:ext>
            </a:extLst>
          </p:cNvPr>
          <p:cNvSpPr>
            <a:spLocks noGrp="1"/>
          </p:cNvSpPr>
          <p:nvPr>
            <p:ph sz="half" idx="1"/>
          </p:nvPr>
        </p:nvSpPr>
        <p:spPr>
          <a:xfrm>
            <a:off x="479425" y="1825624"/>
            <a:ext cx="5354216" cy="4556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E7CB59BE-59EA-2FAC-C11C-3F342FF49EB1}"/>
              </a:ext>
            </a:extLst>
          </p:cNvPr>
          <p:cNvSpPr>
            <a:spLocks noGrp="1"/>
          </p:cNvSpPr>
          <p:nvPr>
            <p:ph sz="half" idx="2"/>
          </p:nvPr>
        </p:nvSpPr>
        <p:spPr>
          <a:xfrm>
            <a:off x="6343066" y="1825624"/>
            <a:ext cx="5354216" cy="455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0A4CC4F-87F7-6850-2E33-81BDEDDF054C}"/>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6" name="Footer Placeholder 5">
            <a:extLst>
              <a:ext uri="{FF2B5EF4-FFF2-40B4-BE49-F238E27FC236}">
                <a16:creationId xmlns:a16="http://schemas.microsoft.com/office/drawing/2014/main" id="{6F3802A7-EBCB-29B0-49AF-3FE834AD33CC}"/>
              </a:ext>
            </a:extLst>
          </p:cNvPr>
          <p:cNvSpPr>
            <a:spLocks noGrp="1"/>
          </p:cNvSpPr>
          <p:nvPr>
            <p:ph type="ftr" sz="quarter" idx="11"/>
          </p:nvPr>
        </p:nvSpPr>
        <p:spPr/>
        <p:txBody>
          <a:bodyPr/>
          <a:lstStyle/>
          <a:p>
            <a:r>
              <a:rPr lang="en-GB"/>
              <a:t>Private &amp; confidential</a:t>
            </a:r>
          </a:p>
        </p:txBody>
      </p:sp>
      <p:sp>
        <p:nvSpPr>
          <p:cNvPr id="7" name="Slide Number Placeholder 6">
            <a:extLst>
              <a:ext uri="{FF2B5EF4-FFF2-40B4-BE49-F238E27FC236}">
                <a16:creationId xmlns:a16="http://schemas.microsoft.com/office/drawing/2014/main" id="{64FD1A62-9A66-783E-74B9-0690DD7F65CB}"/>
              </a:ext>
            </a:extLst>
          </p:cNvPr>
          <p:cNvSpPr>
            <a:spLocks noGrp="1"/>
          </p:cNvSpPr>
          <p:nvPr>
            <p:ph type="sldNum" sz="quarter" idx="12"/>
          </p:nvPr>
        </p:nvSpPr>
        <p:spPr/>
        <p:txBody>
          <a:bodyPr/>
          <a:lstStyle/>
          <a:p>
            <a:fld id="{C57EC9A4-B98A-45F3-8020-152340DC5255}" type="slidenum">
              <a:rPr lang="en-GB" smtClean="0"/>
              <a:t>‹#›</a:t>
            </a:fld>
            <a:endParaRPr lang="en-GB"/>
          </a:p>
        </p:txBody>
      </p:sp>
    </p:spTree>
    <p:extLst>
      <p:ext uri="{BB962C8B-B14F-4D97-AF65-F5344CB8AC3E}">
        <p14:creationId xmlns:p14="http://schemas.microsoft.com/office/powerpoint/2010/main" val="42803248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3E9E-B90C-8F44-D5F0-C7893E0F1F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F7D5ED-8EA1-1AC2-7B8A-880AAFFD301C}"/>
              </a:ext>
            </a:extLst>
          </p:cNvPr>
          <p:cNvSpPr>
            <a:spLocks noGrp="1"/>
          </p:cNvSpPr>
          <p:nvPr>
            <p:ph sz="half" idx="1"/>
          </p:nvPr>
        </p:nvSpPr>
        <p:spPr>
          <a:xfrm>
            <a:off x="479425" y="1825624"/>
            <a:ext cx="3483840" cy="4556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E7CB59BE-59EA-2FAC-C11C-3F342FF49EB1}"/>
              </a:ext>
            </a:extLst>
          </p:cNvPr>
          <p:cNvSpPr>
            <a:spLocks noGrp="1"/>
          </p:cNvSpPr>
          <p:nvPr>
            <p:ph sz="half" idx="2"/>
          </p:nvPr>
        </p:nvSpPr>
        <p:spPr>
          <a:xfrm>
            <a:off x="4354078" y="1825624"/>
            <a:ext cx="3483840" cy="455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0A4CC4F-87F7-6850-2E33-81BDEDDF054C}"/>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6" name="Footer Placeholder 5">
            <a:extLst>
              <a:ext uri="{FF2B5EF4-FFF2-40B4-BE49-F238E27FC236}">
                <a16:creationId xmlns:a16="http://schemas.microsoft.com/office/drawing/2014/main" id="{6F3802A7-EBCB-29B0-49AF-3FE834AD33CC}"/>
              </a:ext>
            </a:extLst>
          </p:cNvPr>
          <p:cNvSpPr>
            <a:spLocks noGrp="1"/>
          </p:cNvSpPr>
          <p:nvPr>
            <p:ph type="ftr" sz="quarter" idx="11"/>
          </p:nvPr>
        </p:nvSpPr>
        <p:spPr/>
        <p:txBody>
          <a:bodyPr/>
          <a:lstStyle/>
          <a:p>
            <a:r>
              <a:rPr lang="en-GB"/>
              <a:t>Private &amp; confidential</a:t>
            </a:r>
          </a:p>
        </p:txBody>
      </p:sp>
      <p:sp>
        <p:nvSpPr>
          <p:cNvPr id="7" name="Slide Number Placeholder 6">
            <a:extLst>
              <a:ext uri="{FF2B5EF4-FFF2-40B4-BE49-F238E27FC236}">
                <a16:creationId xmlns:a16="http://schemas.microsoft.com/office/drawing/2014/main" id="{64FD1A62-9A66-783E-74B9-0690DD7F65CB}"/>
              </a:ext>
            </a:extLst>
          </p:cNvPr>
          <p:cNvSpPr>
            <a:spLocks noGrp="1"/>
          </p:cNvSpPr>
          <p:nvPr>
            <p:ph type="sldNum" sz="quarter" idx="12"/>
          </p:nvPr>
        </p:nvSpPr>
        <p:spPr/>
        <p:txBody>
          <a:bodyPr/>
          <a:lstStyle/>
          <a:p>
            <a:fld id="{C57EC9A4-B98A-45F3-8020-152340DC5255}" type="slidenum">
              <a:rPr lang="en-GB" smtClean="0"/>
              <a:t>‹#›</a:t>
            </a:fld>
            <a:endParaRPr lang="en-GB"/>
          </a:p>
        </p:txBody>
      </p:sp>
      <p:sp>
        <p:nvSpPr>
          <p:cNvPr id="8" name="Content Placeholder 3">
            <a:extLst>
              <a:ext uri="{FF2B5EF4-FFF2-40B4-BE49-F238E27FC236}">
                <a16:creationId xmlns:a16="http://schemas.microsoft.com/office/drawing/2014/main" id="{0F5B7989-9AFB-F80A-D86B-003217DDCB00}"/>
              </a:ext>
            </a:extLst>
          </p:cNvPr>
          <p:cNvSpPr>
            <a:spLocks noGrp="1"/>
          </p:cNvSpPr>
          <p:nvPr>
            <p:ph sz="half" idx="13"/>
          </p:nvPr>
        </p:nvSpPr>
        <p:spPr>
          <a:xfrm>
            <a:off x="8228731" y="1825624"/>
            <a:ext cx="3483840" cy="455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67843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9013-5046-72FD-35A2-05B37BB9035E}"/>
              </a:ext>
            </a:extLst>
          </p:cNvPr>
          <p:cNvSpPr>
            <a:spLocks noGrp="1"/>
          </p:cNvSpPr>
          <p:nvPr>
            <p:ph type="title"/>
          </p:nvPr>
        </p:nvSpPr>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3895C919-F58E-B27B-2F08-7D63BC6CD7F9}"/>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4" name="Footer Placeholder 3">
            <a:extLst>
              <a:ext uri="{FF2B5EF4-FFF2-40B4-BE49-F238E27FC236}">
                <a16:creationId xmlns:a16="http://schemas.microsoft.com/office/drawing/2014/main" id="{E89EA58F-280A-4816-B650-37BADDD5E33A}"/>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EB86FB05-C69E-9CDD-FF41-CF4F08EDFFD5}"/>
              </a:ext>
            </a:extLst>
          </p:cNvPr>
          <p:cNvSpPr>
            <a:spLocks noGrp="1"/>
          </p:cNvSpPr>
          <p:nvPr>
            <p:ph type="sldNum" sz="quarter" idx="12"/>
          </p:nvPr>
        </p:nvSpPr>
        <p:spPr/>
        <p:txBody>
          <a:bodyPr/>
          <a:lstStyle/>
          <a:p>
            <a:fld id="{C57EC9A4-B98A-45F3-8020-152340DC5255}" type="slidenum">
              <a:rPr lang="en-GB" smtClean="0"/>
              <a:pPr/>
              <a:t>‹#›</a:t>
            </a:fld>
            <a:endParaRPr lang="en-GB"/>
          </a:p>
        </p:txBody>
      </p:sp>
      <p:sp>
        <p:nvSpPr>
          <p:cNvPr id="21" name="Content Placeholder 20">
            <a:extLst>
              <a:ext uri="{FF2B5EF4-FFF2-40B4-BE49-F238E27FC236}">
                <a16:creationId xmlns:a16="http://schemas.microsoft.com/office/drawing/2014/main" id="{60853BA0-0FD1-9642-2AFC-9D492A242CAB}"/>
              </a:ext>
            </a:extLst>
          </p:cNvPr>
          <p:cNvSpPr>
            <a:spLocks noGrp="1"/>
          </p:cNvSpPr>
          <p:nvPr>
            <p:ph sz="quarter" idx="13"/>
          </p:nvPr>
        </p:nvSpPr>
        <p:spPr>
          <a:xfrm>
            <a:off x="479424" y="4077701"/>
            <a:ext cx="5510892" cy="2423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20">
            <a:extLst>
              <a:ext uri="{FF2B5EF4-FFF2-40B4-BE49-F238E27FC236}">
                <a16:creationId xmlns:a16="http://schemas.microsoft.com/office/drawing/2014/main" id="{28ED62F3-A390-6843-600A-F6C1B18C4DB4}"/>
              </a:ext>
            </a:extLst>
          </p:cNvPr>
          <p:cNvSpPr>
            <a:spLocks noGrp="1"/>
          </p:cNvSpPr>
          <p:nvPr>
            <p:ph sz="quarter" idx="14"/>
          </p:nvPr>
        </p:nvSpPr>
        <p:spPr>
          <a:xfrm>
            <a:off x="6204858" y="4077701"/>
            <a:ext cx="5510892" cy="2423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Content Placeholder 20">
            <a:extLst>
              <a:ext uri="{FF2B5EF4-FFF2-40B4-BE49-F238E27FC236}">
                <a16:creationId xmlns:a16="http://schemas.microsoft.com/office/drawing/2014/main" id="{A6A2E65B-98DE-1271-0182-86F8974F8318}"/>
              </a:ext>
            </a:extLst>
          </p:cNvPr>
          <p:cNvSpPr>
            <a:spLocks noGrp="1"/>
          </p:cNvSpPr>
          <p:nvPr>
            <p:ph sz="quarter" idx="15"/>
          </p:nvPr>
        </p:nvSpPr>
        <p:spPr>
          <a:xfrm>
            <a:off x="479424" y="1468892"/>
            <a:ext cx="5510892" cy="2423340"/>
          </a:xfrm>
        </p:spPr>
        <p:txBody>
          <a:bodyPr/>
          <a:lstStyle>
            <a:lvl1pPr rtl="0">
              <a:defRPr/>
            </a:lvl1pPr>
            <a:lvl2pPr rtl="0">
              <a:defRPr/>
            </a:lvl2pPr>
            <a:lvl3pPr rtl="0">
              <a:defRPr/>
            </a:lvl3pPr>
            <a:lvl4pPr rtl="0">
              <a:defRPr/>
            </a:lvl4pPr>
            <a:lvl5pPr rtl="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Content Placeholder 20">
            <a:extLst>
              <a:ext uri="{FF2B5EF4-FFF2-40B4-BE49-F238E27FC236}">
                <a16:creationId xmlns:a16="http://schemas.microsoft.com/office/drawing/2014/main" id="{03824CD9-5F00-530A-6931-E2103A974F9A}"/>
              </a:ext>
            </a:extLst>
          </p:cNvPr>
          <p:cNvSpPr>
            <a:spLocks noGrp="1"/>
          </p:cNvSpPr>
          <p:nvPr>
            <p:ph sz="quarter" idx="16"/>
          </p:nvPr>
        </p:nvSpPr>
        <p:spPr>
          <a:xfrm>
            <a:off x="6204858" y="1468892"/>
            <a:ext cx="5510892" cy="2423340"/>
          </a:xfrm>
        </p:spPr>
        <p:txBody>
          <a:bodyPr/>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325915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19EF23E-E9DB-F517-C160-3E4A7FFA4C55}"/>
              </a:ext>
            </a:extLst>
          </p:cNvPr>
          <p:cNvSpPr>
            <a:spLocks noGrp="1"/>
          </p:cNvSpPr>
          <p:nvPr>
            <p:ph type="pic" sz="quarter" idx="13"/>
          </p:nvPr>
        </p:nvSpPr>
        <p:spPr>
          <a:xfrm>
            <a:off x="0" y="0"/>
            <a:ext cx="12192000" cy="6858000"/>
          </a:xfrm>
          <a:solidFill>
            <a:schemeClr val="bg1">
              <a:lumMod val="95000"/>
            </a:schemeClr>
          </a:solidFill>
        </p:spPr>
        <p:txBody>
          <a:bodyPr/>
          <a:lstStyle>
            <a:lvl1pPr>
              <a:defRPr>
                <a:solidFill>
                  <a:srgbClr val="192D38"/>
                </a:solidFill>
              </a:defRPr>
            </a:lvl1pPr>
          </a:lstStyle>
          <a:p>
            <a:endParaRPr lang="en-GB" dirty="0"/>
          </a:p>
        </p:txBody>
      </p:sp>
      <p:sp>
        <p:nvSpPr>
          <p:cNvPr id="2" name="Title 1">
            <a:extLst>
              <a:ext uri="{FF2B5EF4-FFF2-40B4-BE49-F238E27FC236}">
                <a16:creationId xmlns:a16="http://schemas.microsoft.com/office/drawing/2014/main" id="{100AECFD-A3DD-45F5-4DAD-4553E91C1C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DD8AF54-FF53-EB0D-8A51-FF234845825A}"/>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4" name="Footer Placeholder 3">
            <a:extLst>
              <a:ext uri="{FF2B5EF4-FFF2-40B4-BE49-F238E27FC236}">
                <a16:creationId xmlns:a16="http://schemas.microsoft.com/office/drawing/2014/main" id="{88A83D80-26D5-94C5-E60A-59C27E25DCA8}"/>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7D71D8A5-F049-F0DB-FFB5-BF5DF07961EB}"/>
              </a:ext>
            </a:extLst>
          </p:cNvPr>
          <p:cNvSpPr>
            <a:spLocks noGrp="1"/>
          </p:cNvSpPr>
          <p:nvPr>
            <p:ph type="sldNum" sz="quarter" idx="12"/>
          </p:nvPr>
        </p:nvSpPr>
        <p:spPr/>
        <p:txBody>
          <a:bodyPr/>
          <a:lstStyle/>
          <a:p>
            <a:fld id="{C57EC9A4-B98A-45F3-8020-152340DC5255}" type="slidenum">
              <a:rPr lang="en-GB" smtClean="0"/>
              <a:pPr/>
              <a:t>‹#›</a:t>
            </a:fld>
            <a:endParaRPr lang="en-GB"/>
          </a:p>
        </p:txBody>
      </p:sp>
    </p:spTree>
    <p:extLst>
      <p:ext uri="{BB962C8B-B14F-4D97-AF65-F5344CB8AC3E}">
        <p14:creationId xmlns:p14="http://schemas.microsoft.com/office/powerpoint/2010/main" val="42019625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2474B29-B167-A5F9-47A7-F84B0EF5817D}"/>
              </a:ext>
            </a:extLst>
          </p:cNvPr>
          <p:cNvSpPr>
            <a:spLocks noGrp="1"/>
          </p:cNvSpPr>
          <p:nvPr>
            <p:ph type="pic" sz="quarter" idx="15"/>
          </p:nvPr>
        </p:nvSpPr>
        <p:spPr>
          <a:xfrm>
            <a:off x="6096000" y="0"/>
            <a:ext cx="6096000" cy="6858000"/>
          </a:xfrm>
          <a:solidFill>
            <a:schemeClr val="bg1">
              <a:lumMod val="95000"/>
            </a:schemeClr>
          </a:solidFill>
        </p:spPr>
        <p:txBody>
          <a:bodyPr/>
          <a:lstStyle>
            <a:lvl1pPr>
              <a:defRPr>
                <a:solidFill>
                  <a:srgbClr val="192D38"/>
                </a:solidFill>
              </a:defRPr>
            </a:lvl1pPr>
          </a:lstStyle>
          <a:p>
            <a:endParaRPr lang="en-GB"/>
          </a:p>
        </p:txBody>
      </p:sp>
      <p:sp>
        <p:nvSpPr>
          <p:cNvPr id="3" name="Date Placeholder 2">
            <a:extLst>
              <a:ext uri="{FF2B5EF4-FFF2-40B4-BE49-F238E27FC236}">
                <a16:creationId xmlns:a16="http://schemas.microsoft.com/office/drawing/2014/main" id="{2D4984AC-D163-FA8C-E84D-9553BA901058}"/>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4" name="Footer Placeholder 3">
            <a:extLst>
              <a:ext uri="{FF2B5EF4-FFF2-40B4-BE49-F238E27FC236}">
                <a16:creationId xmlns:a16="http://schemas.microsoft.com/office/drawing/2014/main" id="{B811016B-3263-4742-41EF-C5A01E73ADAA}"/>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FC48DC53-FA99-E301-BFFA-94C23100E3A6}"/>
              </a:ext>
            </a:extLst>
          </p:cNvPr>
          <p:cNvSpPr>
            <a:spLocks noGrp="1"/>
          </p:cNvSpPr>
          <p:nvPr>
            <p:ph type="sldNum" sz="quarter" idx="12"/>
          </p:nvPr>
        </p:nvSpPr>
        <p:spPr/>
        <p:txBody>
          <a:bodyPr/>
          <a:lstStyle/>
          <a:p>
            <a:fld id="{C57EC9A4-B98A-45F3-8020-152340DC5255}" type="slidenum">
              <a:rPr lang="en-GB" smtClean="0"/>
              <a:pPr/>
              <a:t>‹#›</a:t>
            </a:fld>
            <a:endParaRPr lang="en-GB"/>
          </a:p>
        </p:txBody>
      </p:sp>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5" y="1798638"/>
            <a:ext cx="4046538" cy="4064000"/>
          </a:xfrm>
        </p:spPr>
        <p:txBody>
          <a:bodyPr anchor="b"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5">
            <a:extLst>
              <a:ext uri="{FF2B5EF4-FFF2-40B4-BE49-F238E27FC236}">
                <a16:creationId xmlns:a16="http://schemas.microsoft.com/office/drawing/2014/main" id="{EAB144A0-1792-A212-07B1-6135A2041E13}"/>
              </a:ext>
            </a:extLst>
          </p:cNvPr>
          <p:cNvSpPr>
            <a:spLocks noGrp="1"/>
          </p:cNvSpPr>
          <p:nvPr>
            <p:ph type="title"/>
          </p:nvPr>
        </p:nvSpPr>
        <p:spPr>
          <a:xfrm>
            <a:off x="479424" y="476250"/>
            <a:ext cx="4046539" cy="1189673"/>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2574379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0E296-F56B-B2CD-850F-5E00DF5D029A}"/>
              </a:ext>
            </a:extLst>
          </p:cNvPr>
          <p:cNvSpPr>
            <a:spLocks noGrp="1"/>
          </p:cNvSpPr>
          <p:nvPr>
            <p:ph type="dt" sz="half" idx="10"/>
          </p:nvPr>
        </p:nvSpPr>
        <p:spPr>
          <a:xfrm>
            <a:off x="0" y="7424985"/>
            <a:ext cx="2743200" cy="365125"/>
          </a:xfrm>
          <a:prstGeom prst="rect">
            <a:avLst/>
          </a:prstGeom>
        </p:spPr>
        <p:txBody>
          <a:bodyPr vert="horz" lIns="0" tIns="0" rIns="0" bIns="0" rtlCol="0" anchor="t" anchorCtr="0">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September 2023</a:t>
            </a:r>
            <a:endParaRPr lang="en-GB"/>
          </a:p>
        </p:txBody>
      </p:sp>
      <p:sp>
        <p:nvSpPr>
          <p:cNvPr id="3" name="Footer Placeholder 2">
            <a:extLst>
              <a:ext uri="{FF2B5EF4-FFF2-40B4-BE49-F238E27FC236}">
                <a16:creationId xmlns:a16="http://schemas.microsoft.com/office/drawing/2014/main" id="{A27F9607-49C4-68A2-39C9-FD3481354C30}"/>
              </a:ext>
            </a:extLst>
          </p:cNvPr>
          <p:cNvSpPr>
            <a:spLocks noGrp="1"/>
          </p:cNvSpPr>
          <p:nvPr>
            <p:ph type="ftr" sz="quarter" idx="11"/>
          </p:nvPr>
        </p:nvSpPr>
        <p:spPr/>
        <p:txBody>
          <a:bodyPr/>
          <a:lstStyle/>
          <a:p>
            <a:r>
              <a:rPr lang="en-GB"/>
              <a:t>Private &amp; confidential</a:t>
            </a:r>
          </a:p>
        </p:txBody>
      </p:sp>
      <p:sp>
        <p:nvSpPr>
          <p:cNvPr id="4" name="Slide Number Placeholder 3">
            <a:extLst>
              <a:ext uri="{FF2B5EF4-FFF2-40B4-BE49-F238E27FC236}">
                <a16:creationId xmlns:a16="http://schemas.microsoft.com/office/drawing/2014/main" id="{71BF4F1B-9276-83C5-BCC9-ED35487D1F4A}"/>
              </a:ext>
            </a:extLst>
          </p:cNvPr>
          <p:cNvSpPr>
            <a:spLocks noGrp="1"/>
          </p:cNvSpPr>
          <p:nvPr>
            <p:ph type="sldNum" sz="quarter" idx="12"/>
          </p:nvPr>
        </p:nvSpPr>
        <p:spPr/>
        <p:txBody>
          <a:bodyPr/>
          <a:lstStyle/>
          <a:p>
            <a:fld id="{C57EC9A4-B98A-45F3-8020-152340DC5255}" type="slidenum">
              <a:rPr lang="en-GB" smtClean="0"/>
              <a:t>‹#›</a:t>
            </a:fld>
            <a:endParaRPr lang="en-GB"/>
          </a:p>
        </p:txBody>
      </p:sp>
    </p:spTree>
    <p:extLst>
      <p:ext uri="{BB962C8B-B14F-4D97-AF65-F5344CB8AC3E}">
        <p14:creationId xmlns:p14="http://schemas.microsoft.com/office/powerpoint/2010/main" val="228848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1CB765-A5F1-4151-8B60-8A9794422720}"/>
              </a:ext>
            </a:extLst>
          </p:cNvPr>
          <p:cNvSpPr/>
          <p:nvPr userDrawn="1"/>
        </p:nvSpPr>
        <p:spPr>
          <a:xfrm>
            <a:off x="0" y="4833938"/>
            <a:ext cx="12192000" cy="2024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 name="Rectangle 10">
            <a:extLst>
              <a:ext uri="{FF2B5EF4-FFF2-40B4-BE49-F238E27FC236}">
                <a16:creationId xmlns:a16="http://schemas.microsoft.com/office/drawing/2014/main" id="{E9625106-2AEC-405A-9865-05D138588F09}"/>
              </a:ext>
            </a:extLst>
          </p:cNvPr>
          <p:cNvSpPr/>
          <p:nvPr userDrawn="1"/>
        </p:nvSpPr>
        <p:spPr>
          <a:xfrm>
            <a:off x="0" y="0"/>
            <a:ext cx="2391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Rectangle 12">
            <a:extLst>
              <a:ext uri="{FF2B5EF4-FFF2-40B4-BE49-F238E27FC236}">
                <a16:creationId xmlns:a16="http://schemas.microsoft.com/office/drawing/2014/main" id="{B9D90C86-2B30-4D3E-8850-9C2EA3DBF5E2}"/>
              </a:ext>
            </a:extLst>
          </p:cNvPr>
          <p:cNvSpPr/>
          <p:nvPr userDrawn="1"/>
        </p:nvSpPr>
        <p:spPr>
          <a:xfrm>
            <a:off x="1" y="0"/>
            <a:ext cx="12191183"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Rectangle 22">
            <a:extLst>
              <a:ext uri="{FF2B5EF4-FFF2-40B4-BE49-F238E27FC236}">
                <a16:creationId xmlns:a16="http://schemas.microsoft.com/office/drawing/2014/main" id="{69EE894A-59AF-495B-8CD3-6807E1036C02}"/>
              </a:ext>
            </a:extLst>
          </p:cNvPr>
          <p:cNvSpPr/>
          <p:nvPr userDrawn="1"/>
        </p:nvSpPr>
        <p:spPr>
          <a:xfrm>
            <a:off x="11951998" y="0"/>
            <a:ext cx="240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Title 2">
            <a:extLst>
              <a:ext uri="{FF2B5EF4-FFF2-40B4-BE49-F238E27FC236}">
                <a16:creationId xmlns:a16="http://schemas.microsoft.com/office/drawing/2014/main" id="{9396BA27-A064-4173-B70E-77BC02B25D20}"/>
              </a:ext>
            </a:extLst>
          </p:cNvPr>
          <p:cNvSpPr>
            <a:spLocks noGrp="1"/>
          </p:cNvSpPr>
          <p:nvPr>
            <p:ph type="title"/>
          </p:nvPr>
        </p:nvSpPr>
        <p:spPr>
          <a:xfrm>
            <a:off x="911424" y="5003800"/>
            <a:ext cx="10368293" cy="968056"/>
          </a:xfrm>
        </p:spPr>
        <p:txBody>
          <a:bodyPr/>
          <a:lstStyle/>
          <a:p>
            <a:r>
              <a:rPr lang="en-US" dirty="0"/>
              <a:t>Click to edit Master title style</a:t>
            </a:r>
            <a:endParaRPr lang="en-GB" dirty="0"/>
          </a:p>
        </p:txBody>
      </p:sp>
      <p:sp>
        <p:nvSpPr>
          <p:cNvPr id="6" name="Text Placeholder 5">
            <a:extLst>
              <a:ext uri="{FF2B5EF4-FFF2-40B4-BE49-F238E27FC236}">
                <a16:creationId xmlns:a16="http://schemas.microsoft.com/office/drawing/2014/main" id="{F2D7B214-B5FE-4BDA-BE8A-BDFBE377AFD1}"/>
              </a:ext>
            </a:extLst>
          </p:cNvPr>
          <p:cNvSpPr>
            <a:spLocks noGrp="1"/>
          </p:cNvSpPr>
          <p:nvPr>
            <p:ph type="body" sz="quarter" idx="10"/>
          </p:nvPr>
        </p:nvSpPr>
        <p:spPr>
          <a:xfrm>
            <a:off x="911425" y="6003794"/>
            <a:ext cx="8637321" cy="479557"/>
          </a:xfrm>
        </p:spPr>
        <p:txBody>
          <a:bodyPr anchor="ctr"/>
          <a:lstStyle>
            <a:lvl1pPr>
              <a:lnSpc>
                <a:spcPct val="100000"/>
              </a:lnSpc>
              <a:defRPr sz="1800"/>
            </a:lvl1pPr>
          </a:lstStyle>
          <a:p>
            <a:pPr lvl="0"/>
            <a:r>
              <a:rPr lang="en-US" dirty="0"/>
              <a:t>Edit Master text styles</a:t>
            </a:r>
          </a:p>
        </p:txBody>
      </p:sp>
      <p:grpSp>
        <p:nvGrpSpPr>
          <p:cNvPr id="24" name="Group 23"/>
          <p:cNvGrpSpPr/>
          <p:nvPr userDrawn="1"/>
        </p:nvGrpSpPr>
        <p:grpSpPr>
          <a:xfrm>
            <a:off x="10068209" y="5892668"/>
            <a:ext cx="1543923" cy="732181"/>
            <a:chOff x="7241120" y="5892668"/>
            <a:chExt cx="1543923" cy="732181"/>
          </a:xfrm>
        </p:grpSpPr>
        <p:cxnSp>
          <p:nvCxnSpPr>
            <p:cNvPr id="25" name="Straight Connector 24"/>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5" name="Picture Placeholder 4"/>
          <p:cNvSpPr>
            <a:spLocks noGrp="1"/>
          </p:cNvSpPr>
          <p:nvPr>
            <p:ph type="pic" sz="quarter" idx="11"/>
          </p:nvPr>
        </p:nvSpPr>
        <p:spPr>
          <a:xfrm>
            <a:off x="240600" y="152400"/>
            <a:ext cx="11710800" cy="4681538"/>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Tree>
    <p:custDataLst>
      <p:tags r:id="rId1"/>
    </p:custDataLst>
    <p:extLst>
      <p:ext uri="{BB962C8B-B14F-4D97-AF65-F5344CB8AC3E}">
        <p14:creationId xmlns:p14="http://schemas.microsoft.com/office/powerpoint/2010/main" val="302240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51">
          <p15:clr>
            <a:srgbClr val="FBAE40"/>
          </p15:clr>
        </p15:guide>
        <p15:guide id="3" pos="7529">
          <p15:clr>
            <a:srgbClr val="FBAE40"/>
          </p15:clr>
        </p15:guide>
        <p15:guide id="4" orient="horz" pos="96">
          <p15:clr>
            <a:srgbClr val="FBAE40"/>
          </p15:clr>
        </p15:guide>
        <p15:guide id="5" orient="horz" pos="3045">
          <p15:clr>
            <a:srgbClr val="FBAE40"/>
          </p15:clr>
        </p15:guide>
        <p15:guide id="6"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hankyou">
    <p:spTree>
      <p:nvGrpSpPr>
        <p:cNvPr id="1" name=""/>
        <p:cNvGrpSpPr/>
        <p:nvPr/>
      </p:nvGrpSpPr>
      <p:grpSpPr>
        <a:xfrm>
          <a:off x="0" y="0"/>
          <a:ext cx="0" cy="0"/>
          <a:chOff x="0" y="0"/>
          <a:chExt cx="0" cy="0"/>
        </a:xfrm>
      </p:grpSpPr>
      <p:pic>
        <p:nvPicPr>
          <p:cNvPr id="8" name="Picture 7" descr="text saying thank you">
            <a:extLst>
              <a:ext uri="{FF2B5EF4-FFF2-40B4-BE49-F238E27FC236}">
                <a16:creationId xmlns:a16="http://schemas.microsoft.com/office/drawing/2014/main" id="{93A21376-58EE-5517-6228-FEB7B844BE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1298" y="225490"/>
            <a:ext cx="7907512" cy="2845837"/>
          </a:xfrm>
          <a:prstGeom prst="rect">
            <a:avLst/>
          </a:prstGeom>
        </p:spPr>
      </p:pic>
      <p:pic>
        <p:nvPicPr>
          <p:cNvPr id="2" name="Picture 1">
            <a:extLst>
              <a:ext uri="{FF2B5EF4-FFF2-40B4-BE49-F238E27FC236}">
                <a16:creationId xmlns:a16="http://schemas.microsoft.com/office/drawing/2014/main" id="{4D6032B6-B366-459E-2330-A5CBCE94307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39238" y="6033549"/>
            <a:ext cx="2574431" cy="348202"/>
          </a:xfrm>
          <a:prstGeom prst="rect">
            <a:avLst/>
          </a:prstGeom>
        </p:spPr>
      </p:pic>
    </p:spTree>
    <p:extLst>
      <p:ext uri="{BB962C8B-B14F-4D97-AF65-F5344CB8AC3E}">
        <p14:creationId xmlns:p14="http://schemas.microsoft.com/office/powerpoint/2010/main" val="24575117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02570-603C-1CDA-0876-593E03404B4F}"/>
              </a:ext>
            </a:extLst>
          </p:cNvPr>
          <p:cNvPicPr>
            <a:picLocks noChangeAspect="1"/>
          </p:cNvPicPr>
          <p:nvPr userDrawn="1"/>
        </p:nvPicPr>
        <p:blipFill>
          <a:blip r:embed="rId2"/>
          <a:stretch>
            <a:fillRect/>
          </a:stretch>
        </p:blipFill>
        <p:spPr>
          <a:xfrm>
            <a:off x="10757771" y="6001565"/>
            <a:ext cx="1080661" cy="487412"/>
          </a:xfrm>
          <a:prstGeom prst="rect">
            <a:avLst/>
          </a:prstGeom>
        </p:spPr>
      </p:pic>
      <p:sp>
        <p:nvSpPr>
          <p:cNvPr id="9" name="Rectangle 8">
            <a:extLst>
              <a:ext uri="{FF2B5EF4-FFF2-40B4-BE49-F238E27FC236}">
                <a16:creationId xmlns:a16="http://schemas.microsoft.com/office/drawing/2014/main" id="{89B76580-30AB-A986-83C2-DE2DB24ADCD7}"/>
              </a:ext>
            </a:extLst>
          </p:cNvPr>
          <p:cNvSpPr/>
          <p:nvPr userDrawn="1"/>
        </p:nvSpPr>
        <p:spPr>
          <a:xfrm flipV="1">
            <a:off x="0" y="4709008"/>
            <a:ext cx="12192000" cy="2148992"/>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1CF042A9-2A57-C222-CFD7-D21390FE4BE8}"/>
              </a:ext>
            </a:extLst>
          </p:cNvPr>
          <p:cNvSpPr>
            <a:spLocks noGrp="1"/>
          </p:cNvSpPr>
          <p:nvPr>
            <p:ph type="pic" sz="quarter" idx="10" hasCustomPrompt="1"/>
          </p:nvPr>
        </p:nvSpPr>
        <p:spPr>
          <a:xfrm>
            <a:off x="458473" y="457200"/>
            <a:ext cx="11275054" cy="4612741"/>
          </a:xfrm>
          <a:prstGeom prst="snip2DiagRect">
            <a:avLst>
              <a:gd name="adj1" fmla="val 17271"/>
              <a:gd name="adj2" fmla="val 0"/>
            </a:avLst>
          </a:prstGeom>
          <a:solidFill>
            <a:schemeClr val="accent6">
              <a:lumMod val="20000"/>
              <a:lumOff val="80000"/>
            </a:schemeClr>
          </a:solidFill>
        </p:spPr>
        <p:txBody>
          <a:bodyPr anchor="ctr"/>
          <a:lstStyle>
            <a:lvl1pPr marL="0" indent="0" algn="ctr">
              <a:buNone/>
              <a:defRPr/>
            </a:lvl1pPr>
          </a:lstStyle>
          <a:p>
            <a:r>
              <a:rPr lang="en-US"/>
              <a:t>Picture</a:t>
            </a:r>
          </a:p>
        </p:txBody>
      </p:sp>
      <p:sp>
        <p:nvSpPr>
          <p:cNvPr id="3" name="Subtitle 2">
            <a:extLst>
              <a:ext uri="{FF2B5EF4-FFF2-40B4-BE49-F238E27FC236}">
                <a16:creationId xmlns:a16="http://schemas.microsoft.com/office/drawing/2014/main" id="{54956D37-4FA9-4C4C-3B98-5E6C6058574E}"/>
              </a:ext>
            </a:extLst>
          </p:cNvPr>
          <p:cNvSpPr>
            <a:spLocks noGrp="1"/>
          </p:cNvSpPr>
          <p:nvPr>
            <p:ph type="subTitle" idx="1"/>
          </p:nvPr>
        </p:nvSpPr>
        <p:spPr>
          <a:xfrm>
            <a:off x="1837898" y="6099048"/>
            <a:ext cx="9895628" cy="36512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6B4E3AEA-34A3-5AF6-EE13-552E1777FB25}"/>
              </a:ext>
            </a:extLst>
          </p:cNvPr>
          <p:cNvSpPr>
            <a:spLocks noGrp="1"/>
          </p:cNvSpPr>
          <p:nvPr>
            <p:ph type="title"/>
          </p:nvPr>
        </p:nvSpPr>
        <p:spPr>
          <a:xfrm>
            <a:off x="1837898" y="4709008"/>
            <a:ext cx="9895629" cy="1325563"/>
          </a:xfrm>
        </p:spPr>
        <p:txBody>
          <a:bodyPr anchor="b"/>
          <a:lstStyle>
            <a:lvl1pPr>
              <a:defRPr>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2A76755A-D6FA-C700-5E90-373C4453FA43}"/>
              </a:ext>
            </a:extLst>
          </p:cNvPr>
          <p:cNvPicPr>
            <a:picLocks noChangeAspect="1"/>
          </p:cNvPicPr>
          <p:nvPr userDrawn="1"/>
        </p:nvPicPr>
        <p:blipFill>
          <a:blip r:embed="rId2"/>
          <a:srcRect/>
          <a:stretch/>
        </p:blipFill>
        <p:spPr>
          <a:xfrm>
            <a:off x="458471" y="5912285"/>
            <a:ext cx="1080661" cy="487411"/>
          </a:xfrm>
          <a:prstGeom prst="rect">
            <a:avLst/>
          </a:prstGeom>
        </p:spPr>
      </p:pic>
    </p:spTree>
    <p:extLst>
      <p:ext uri="{BB962C8B-B14F-4D97-AF65-F5344CB8AC3E}">
        <p14:creationId xmlns:p14="http://schemas.microsoft.com/office/powerpoint/2010/main" val="2006461634"/>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No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46B02-365F-680D-33F4-D3F22B37484E}"/>
              </a:ext>
            </a:extLst>
          </p:cNvPr>
          <p:cNvSpPr>
            <a:spLocks noGrp="1"/>
          </p:cNvSpPr>
          <p:nvPr>
            <p:ph type="ctrTitle"/>
          </p:nvPr>
        </p:nvSpPr>
        <p:spPr>
          <a:xfrm>
            <a:off x="453901" y="1142999"/>
            <a:ext cx="11277599" cy="2203705"/>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54956D37-4FA9-4C4C-3B98-5E6C6058574E}"/>
              </a:ext>
            </a:extLst>
          </p:cNvPr>
          <p:cNvSpPr>
            <a:spLocks noGrp="1"/>
          </p:cNvSpPr>
          <p:nvPr>
            <p:ph type="subTitle" idx="1"/>
          </p:nvPr>
        </p:nvSpPr>
        <p:spPr>
          <a:xfrm>
            <a:off x="457200" y="3346704"/>
            <a:ext cx="11277600" cy="19110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0C2B741-24EB-512A-CACD-9D9A5DBF8110}"/>
              </a:ext>
            </a:extLst>
          </p:cNvPr>
          <p:cNvPicPr>
            <a:picLocks noChangeAspect="1"/>
          </p:cNvPicPr>
          <p:nvPr userDrawn="1"/>
        </p:nvPicPr>
        <p:blipFill>
          <a:blip r:embed="rId2"/>
          <a:srcRect/>
          <a:stretch/>
        </p:blipFill>
        <p:spPr>
          <a:xfrm>
            <a:off x="458473" y="5914503"/>
            <a:ext cx="1080661" cy="486297"/>
          </a:xfrm>
          <a:prstGeom prst="rect">
            <a:avLst/>
          </a:prstGeom>
        </p:spPr>
      </p:pic>
    </p:spTree>
    <p:extLst>
      <p:ext uri="{BB962C8B-B14F-4D97-AF65-F5344CB8AC3E}">
        <p14:creationId xmlns:p14="http://schemas.microsoft.com/office/powerpoint/2010/main" val="3810957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46B02-365F-680D-33F4-D3F22B37484E}"/>
              </a:ext>
            </a:extLst>
          </p:cNvPr>
          <p:cNvSpPr>
            <a:spLocks noGrp="1"/>
          </p:cNvSpPr>
          <p:nvPr>
            <p:ph type="ctrTitle" hasCustomPrompt="1"/>
          </p:nvPr>
        </p:nvSpPr>
        <p:spPr>
          <a:xfrm>
            <a:off x="458473" y="562708"/>
            <a:ext cx="8669215" cy="4273061"/>
          </a:xfrm>
        </p:spPr>
        <p:txBody>
          <a:bodyPr anchor="b">
            <a:noAutofit/>
          </a:bodyPr>
          <a:lstStyle>
            <a:lvl1pPr algn="l">
              <a:lnSpc>
                <a:spcPct val="75000"/>
              </a:lnSpc>
              <a:defRPr sz="12000"/>
            </a:lvl1pPr>
          </a:lstStyle>
          <a:p>
            <a:r>
              <a:rPr lang="en-US"/>
              <a:t>Section Title</a:t>
            </a:r>
          </a:p>
        </p:txBody>
      </p:sp>
      <p:pic>
        <p:nvPicPr>
          <p:cNvPr id="9" name="Picture 8">
            <a:extLst>
              <a:ext uri="{FF2B5EF4-FFF2-40B4-BE49-F238E27FC236}">
                <a16:creationId xmlns:a16="http://schemas.microsoft.com/office/drawing/2014/main" id="{00D1E5D0-6BBA-1CCD-3602-77BA2BE8A86F}"/>
              </a:ext>
            </a:extLst>
          </p:cNvPr>
          <p:cNvPicPr>
            <a:picLocks noChangeAspect="1"/>
          </p:cNvPicPr>
          <p:nvPr userDrawn="1"/>
        </p:nvPicPr>
        <p:blipFill>
          <a:blip r:embed="rId2"/>
          <a:srcRect/>
          <a:stretch/>
        </p:blipFill>
        <p:spPr>
          <a:xfrm>
            <a:off x="458473" y="5914503"/>
            <a:ext cx="1080661" cy="486297"/>
          </a:xfrm>
          <a:prstGeom prst="rect">
            <a:avLst/>
          </a:prstGeom>
        </p:spPr>
      </p:pic>
    </p:spTree>
    <p:extLst>
      <p:ext uri="{BB962C8B-B14F-4D97-AF65-F5344CB8AC3E}">
        <p14:creationId xmlns:p14="http://schemas.microsoft.com/office/powerpoint/2010/main" val="1386106329"/>
      </p:ext>
    </p:extLst>
  </p:cSld>
  <p:clrMapOvr>
    <a:masterClrMapping/>
  </p:clrMapOvr>
  <p:extLst>
    <p:ext uri="{DCECCB84-F9BA-43D5-87BE-67443E8EF086}">
      <p15:sldGuideLst xmlns:p15="http://schemas.microsoft.com/office/powerpoint/2012/main">
        <p15:guide id="4" pos="74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ed Divider">
    <p:spTree>
      <p:nvGrpSpPr>
        <p:cNvPr id="1" name=""/>
        <p:cNvGrpSpPr/>
        <p:nvPr/>
      </p:nvGrpSpPr>
      <p:grpSpPr>
        <a:xfrm>
          <a:off x="0" y="0"/>
          <a:ext cx="0" cy="0"/>
          <a:chOff x="0" y="0"/>
          <a:chExt cx="0" cy="0"/>
        </a:xfrm>
      </p:grpSpPr>
      <p:sp>
        <p:nvSpPr>
          <p:cNvPr id="3" name="Snip Diagonal Corner Rectangle 2">
            <a:extLst>
              <a:ext uri="{FF2B5EF4-FFF2-40B4-BE49-F238E27FC236}">
                <a16:creationId xmlns:a16="http://schemas.microsoft.com/office/drawing/2014/main" id="{679D41E0-1F41-A937-110B-83ACFDBE00B6}"/>
              </a:ext>
            </a:extLst>
          </p:cNvPr>
          <p:cNvSpPr/>
          <p:nvPr userDrawn="1"/>
        </p:nvSpPr>
        <p:spPr>
          <a:xfrm flipH="1">
            <a:off x="457198" y="457200"/>
            <a:ext cx="11277602" cy="5943600"/>
          </a:xfrm>
          <a:prstGeom prst="snip2DiagRect">
            <a:avLst/>
          </a:prstGeom>
          <a:solidFill>
            <a:srgbClr val="DA29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0D1E5D0-6BBA-1CCD-3602-77BA2BE8A86F}"/>
              </a:ext>
            </a:extLst>
          </p:cNvPr>
          <p:cNvPicPr>
            <a:picLocks noChangeAspect="1"/>
          </p:cNvPicPr>
          <p:nvPr userDrawn="1"/>
        </p:nvPicPr>
        <p:blipFill>
          <a:blip r:embed="rId2"/>
          <a:srcRect/>
          <a:stretch/>
        </p:blipFill>
        <p:spPr>
          <a:xfrm>
            <a:off x="899524" y="5456189"/>
            <a:ext cx="1080661" cy="487411"/>
          </a:xfrm>
          <a:prstGeom prst="rect">
            <a:avLst/>
          </a:prstGeom>
        </p:spPr>
      </p:pic>
      <p:sp>
        <p:nvSpPr>
          <p:cNvPr id="4" name="Text Placeholder 2">
            <a:extLst>
              <a:ext uri="{FF2B5EF4-FFF2-40B4-BE49-F238E27FC236}">
                <a16:creationId xmlns:a16="http://schemas.microsoft.com/office/drawing/2014/main" id="{301F2F4B-A84F-0CFE-95F1-E1520C1C3192}"/>
              </a:ext>
            </a:extLst>
          </p:cNvPr>
          <p:cNvSpPr>
            <a:spLocks noGrp="1"/>
          </p:cNvSpPr>
          <p:nvPr>
            <p:ph type="body" idx="1"/>
          </p:nvPr>
        </p:nvSpPr>
        <p:spPr>
          <a:xfrm>
            <a:off x="899524" y="1874835"/>
            <a:ext cx="10378076" cy="3118699"/>
          </a:xfrm>
        </p:spPr>
        <p:txBody>
          <a:bodyPr anchor="ctr"/>
          <a:lstStyle>
            <a:lvl1pPr marL="0" indent="0" algn="ctr">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83588570"/>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A2DB-B920-19D3-FD9E-35DA314136FD}"/>
              </a:ext>
            </a:extLst>
          </p:cNvPr>
          <p:cNvSpPr>
            <a:spLocks noGrp="1"/>
          </p:cNvSpPr>
          <p:nvPr>
            <p:ph type="title"/>
          </p:nvPr>
        </p:nvSpPr>
        <p:spPr>
          <a:xfrm>
            <a:off x="457199" y="228600"/>
            <a:ext cx="11273203" cy="123348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82AC4A0-D821-E8FF-1AF9-4493829151F7}"/>
              </a:ext>
            </a:extLst>
          </p:cNvPr>
          <p:cNvSpPr>
            <a:spLocks noGrp="1"/>
          </p:cNvSpPr>
          <p:nvPr>
            <p:ph idx="1"/>
          </p:nvPr>
        </p:nvSpPr>
        <p:spPr>
          <a:xfrm>
            <a:off x="457199" y="1481328"/>
            <a:ext cx="11273203" cy="4251960"/>
          </a:xfrm>
          <a:prstGeom prst="rect">
            <a:avLst/>
          </a:prstGeom>
        </p:spPr>
        <p:txBody>
          <a:bodyPr/>
          <a:lstStyle>
            <a:lvl1pPr marL="228600" indent="-228600">
              <a:buSzPct val="75000"/>
              <a:buFontTx/>
              <a:buBlip>
                <a:blip r:embed="rId2"/>
              </a:buBlip>
              <a:defRPr/>
            </a:lvl1pPr>
          </a:lstStyle>
          <a:p>
            <a:pPr lvl="0"/>
            <a:r>
              <a:rPr lang="en-US"/>
              <a:t>Click to edit Master text styles</a:t>
            </a:r>
          </a:p>
          <a:p>
            <a:pPr lvl="1"/>
            <a:r>
              <a:rPr lang="en-US"/>
              <a:t>Second level</a:t>
            </a:r>
          </a:p>
          <a:p>
            <a:pPr lvl="2"/>
            <a:r>
              <a:rPr lang="en-US"/>
              <a:t>Third level</a:t>
            </a:r>
          </a:p>
        </p:txBody>
      </p:sp>
      <p:sp>
        <p:nvSpPr>
          <p:cNvPr id="8" name="Triangle 7">
            <a:extLst>
              <a:ext uri="{FF2B5EF4-FFF2-40B4-BE49-F238E27FC236}">
                <a16:creationId xmlns:a16="http://schemas.microsoft.com/office/drawing/2014/main" id="{2C7E4CA2-D3D5-11B1-5612-BAAA3A92CCF6}"/>
              </a:ext>
            </a:extLst>
          </p:cNvPr>
          <p:cNvSpPr/>
          <p:nvPr userDrawn="1"/>
        </p:nvSpPr>
        <p:spPr>
          <a:xfrm rot="10800000">
            <a:off x="12003810" y="4355690"/>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8E142466-9F7D-5DD7-25C2-AEB8BCAC3F2B}"/>
              </a:ext>
            </a:extLst>
          </p:cNvPr>
          <p:cNvSpPr/>
          <p:nvPr userDrawn="1"/>
        </p:nvSpPr>
        <p:spPr>
          <a:xfrm rot="10800000">
            <a:off x="12003810" y="5402824"/>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F1255DA2-4D8A-A4F4-853E-96D75BD7C1A3}"/>
              </a:ext>
            </a:extLst>
          </p:cNvPr>
          <p:cNvSpPr/>
          <p:nvPr userDrawn="1"/>
        </p:nvSpPr>
        <p:spPr>
          <a:xfrm rot="10800000">
            <a:off x="12003810" y="4879257"/>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DFA3B44E-1507-840C-F984-79862B090239}"/>
              </a:ext>
            </a:extLst>
          </p:cNvPr>
          <p:cNvSpPr>
            <a:spLocks noGrp="1"/>
          </p:cNvSpPr>
          <p:nvPr>
            <p:ph type="body" sz="quarter" idx="11" hasCustomPrompt="1"/>
          </p:nvPr>
        </p:nvSpPr>
        <p:spPr>
          <a:xfrm>
            <a:off x="11722608" y="0"/>
            <a:ext cx="466344" cy="365126"/>
          </a:xfrm>
        </p:spPr>
        <p:txBody>
          <a:bodyPr lIns="0" tIns="0" rIns="0" bIns="0" anchor="ctr" anchorCtr="0">
            <a:normAutofit/>
          </a:bodyPr>
          <a:lstStyle>
            <a:lvl1pPr marL="0" indent="0" algn="ct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a:p>
        </p:txBody>
      </p:sp>
    </p:spTree>
    <p:extLst>
      <p:ext uri="{BB962C8B-B14F-4D97-AF65-F5344CB8AC3E}">
        <p14:creationId xmlns:p14="http://schemas.microsoft.com/office/powerpoint/2010/main" val="2045844362"/>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A2DB-B920-19D3-FD9E-35DA314136FD}"/>
              </a:ext>
            </a:extLst>
          </p:cNvPr>
          <p:cNvSpPr>
            <a:spLocks noGrp="1"/>
          </p:cNvSpPr>
          <p:nvPr>
            <p:ph type="title"/>
          </p:nvPr>
        </p:nvSpPr>
        <p:spPr>
          <a:xfrm>
            <a:off x="457199" y="228600"/>
            <a:ext cx="11273203" cy="123348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82AC4A0-D821-E8FF-1AF9-4493829151F7}"/>
              </a:ext>
            </a:extLst>
          </p:cNvPr>
          <p:cNvSpPr>
            <a:spLocks noGrp="1"/>
          </p:cNvSpPr>
          <p:nvPr>
            <p:ph idx="1"/>
          </p:nvPr>
        </p:nvSpPr>
        <p:spPr>
          <a:xfrm>
            <a:off x="457199" y="1481328"/>
            <a:ext cx="11273203" cy="4251960"/>
          </a:xfrm>
          <a:prstGeom prst="rect">
            <a:avLst/>
          </a:prstGeom>
        </p:spPr>
        <p:txBody>
          <a:bodyPr/>
          <a:lstStyle>
            <a:lvl1pPr marL="228600" indent="-228600">
              <a:buSzPct val="75000"/>
              <a:buFontTx/>
              <a:buBlip>
                <a:blip r:embed="rId2"/>
              </a:buBlip>
              <a:defRPr/>
            </a:lvl1pPr>
          </a:lstStyle>
          <a:p>
            <a:pPr lvl="0"/>
            <a:r>
              <a:rPr lang="en-US"/>
              <a:t>Click to edit Master text styles</a:t>
            </a:r>
          </a:p>
          <a:p>
            <a:pPr lvl="1"/>
            <a:r>
              <a:rPr lang="en-US"/>
              <a:t>Second level</a:t>
            </a:r>
          </a:p>
          <a:p>
            <a:pPr lvl="2"/>
            <a:r>
              <a:rPr lang="en-US"/>
              <a:t>Third level</a:t>
            </a:r>
          </a:p>
        </p:txBody>
      </p:sp>
      <p:sp>
        <p:nvSpPr>
          <p:cNvPr id="8" name="Triangle 7">
            <a:extLst>
              <a:ext uri="{FF2B5EF4-FFF2-40B4-BE49-F238E27FC236}">
                <a16:creationId xmlns:a16="http://schemas.microsoft.com/office/drawing/2014/main" id="{2C7E4CA2-D3D5-11B1-5612-BAAA3A92CCF6}"/>
              </a:ext>
            </a:extLst>
          </p:cNvPr>
          <p:cNvSpPr/>
          <p:nvPr userDrawn="1"/>
        </p:nvSpPr>
        <p:spPr>
          <a:xfrm rot="10800000">
            <a:off x="12003810" y="4355690"/>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8E142466-9F7D-5DD7-25C2-AEB8BCAC3F2B}"/>
              </a:ext>
            </a:extLst>
          </p:cNvPr>
          <p:cNvSpPr/>
          <p:nvPr userDrawn="1"/>
        </p:nvSpPr>
        <p:spPr>
          <a:xfrm rot="10800000">
            <a:off x="12003810" y="5402824"/>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F1255DA2-4D8A-A4F4-853E-96D75BD7C1A3}"/>
              </a:ext>
            </a:extLst>
          </p:cNvPr>
          <p:cNvSpPr/>
          <p:nvPr userDrawn="1"/>
        </p:nvSpPr>
        <p:spPr>
          <a:xfrm rot="10800000">
            <a:off x="12003810" y="4879257"/>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DFA3B44E-1507-840C-F984-79862B090239}"/>
              </a:ext>
            </a:extLst>
          </p:cNvPr>
          <p:cNvSpPr>
            <a:spLocks noGrp="1"/>
          </p:cNvSpPr>
          <p:nvPr>
            <p:ph type="body" sz="quarter" idx="11" hasCustomPrompt="1"/>
          </p:nvPr>
        </p:nvSpPr>
        <p:spPr>
          <a:xfrm>
            <a:off x="11722608" y="0"/>
            <a:ext cx="466344" cy="365126"/>
          </a:xfrm>
        </p:spPr>
        <p:txBody>
          <a:bodyPr lIns="0" tIns="0" rIns="0" bIns="0" anchor="ctr" anchorCtr="0">
            <a:normAutofit/>
          </a:bodyPr>
          <a:lstStyle>
            <a:lvl1pPr marL="0" indent="0" algn="ct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a:p>
        </p:txBody>
      </p:sp>
    </p:spTree>
    <p:extLst>
      <p:ext uri="{BB962C8B-B14F-4D97-AF65-F5344CB8AC3E}">
        <p14:creationId xmlns:p14="http://schemas.microsoft.com/office/powerpoint/2010/main" val="1566935604"/>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A2DB-B920-19D3-FD9E-35DA314136FD}"/>
              </a:ext>
            </a:extLst>
          </p:cNvPr>
          <p:cNvSpPr>
            <a:spLocks noGrp="1"/>
          </p:cNvSpPr>
          <p:nvPr>
            <p:ph type="title"/>
          </p:nvPr>
        </p:nvSpPr>
        <p:spPr>
          <a:xfrm>
            <a:off x="457199" y="228601"/>
            <a:ext cx="11273203" cy="923544"/>
          </a:xfrm>
        </p:spPr>
        <p:txBody>
          <a:bodyPr bIns="0" anchor="b" anchorCtr="0"/>
          <a:lstStyle/>
          <a:p>
            <a:r>
              <a:rPr lang="en-US"/>
              <a:t>Click to edit Master title style</a:t>
            </a:r>
          </a:p>
        </p:txBody>
      </p:sp>
      <p:sp>
        <p:nvSpPr>
          <p:cNvPr id="3" name="Content Placeholder 2">
            <a:extLst>
              <a:ext uri="{FF2B5EF4-FFF2-40B4-BE49-F238E27FC236}">
                <a16:creationId xmlns:a16="http://schemas.microsoft.com/office/drawing/2014/main" id="{282AC4A0-D821-E8FF-1AF9-4493829151F7}"/>
              </a:ext>
            </a:extLst>
          </p:cNvPr>
          <p:cNvSpPr>
            <a:spLocks noGrp="1"/>
          </p:cNvSpPr>
          <p:nvPr>
            <p:ph idx="1"/>
          </p:nvPr>
        </p:nvSpPr>
        <p:spPr>
          <a:xfrm>
            <a:off x="457199" y="1481328"/>
            <a:ext cx="11273203" cy="4251960"/>
          </a:xfrm>
          <a:prstGeom prst="rect">
            <a:avLst/>
          </a:prstGeom>
        </p:spPr>
        <p:txBody>
          <a:bodyPr/>
          <a:lstStyle>
            <a:lvl1pPr marL="228600" indent="-228600">
              <a:buSzPct val="75000"/>
              <a:buFontTx/>
              <a:buBlip>
                <a:blip r:embed="rId2"/>
              </a:buBlip>
              <a:defRPr/>
            </a:lvl1pPr>
          </a:lstStyle>
          <a:p>
            <a:pPr lvl="0"/>
            <a:r>
              <a:rPr lang="en-US"/>
              <a:t>Click to edit Master text styles</a:t>
            </a:r>
          </a:p>
          <a:p>
            <a:pPr lvl="1"/>
            <a:r>
              <a:rPr lang="en-US"/>
              <a:t>Second level</a:t>
            </a:r>
          </a:p>
          <a:p>
            <a:pPr lvl="2"/>
            <a:r>
              <a:rPr lang="en-US"/>
              <a:t>Third level</a:t>
            </a:r>
          </a:p>
        </p:txBody>
      </p:sp>
      <p:sp>
        <p:nvSpPr>
          <p:cNvPr id="8" name="Triangle 7">
            <a:extLst>
              <a:ext uri="{FF2B5EF4-FFF2-40B4-BE49-F238E27FC236}">
                <a16:creationId xmlns:a16="http://schemas.microsoft.com/office/drawing/2014/main" id="{2C7E4CA2-D3D5-11B1-5612-BAAA3A92CCF6}"/>
              </a:ext>
            </a:extLst>
          </p:cNvPr>
          <p:cNvSpPr/>
          <p:nvPr userDrawn="1"/>
        </p:nvSpPr>
        <p:spPr>
          <a:xfrm rot="10800000">
            <a:off x="12003810" y="4355690"/>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8E142466-9F7D-5DD7-25C2-AEB8BCAC3F2B}"/>
              </a:ext>
            </a:extLst>
          </p:cNvPr>
          <p:cNvSpPr/>
          <p:nvPr userDrawn="1"/>
        </p:nvSpPr>
        <p:spPr>
          <a:xfrm rot="10800000">
            <a:off x="12003810" y="5402824"/>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F1255DA2-4D8A-A4F4-853E-96D75BD7C1A3}"/>
              </a:ext>
            </a:extLst>
          </p:cNvPr>
          <p:cNvSpPr/>
          <p:nvPr userDrawn="1"/>
        </p:nvSpPr>
        <p:spPr>
          <a:xfrm rot="10800000">
            <a:off x="12003810" y="4879257"/>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DFA3B44E-1507-840C-F984-79862B090239}"/>
              </a:ext>
            </a:extLst>
          </p:cNvPr>
          <p:cNvSpPr>
            <a:spLocks noGrp="1"/>
          </p:cNvSpPr>
          <p:nvPr>
            <p:ph type="body" sz="quarter" idx="11" hasCustomPrompt="1"/>
          </p:nvPr>
        </p:nvSpPr>
        <p:spPr>
          <a:xfrm>
            <a:off x="11722608" y="0"/>
            <a:ext cx="466344" cy="365126"/>
          </a:xfrm>
        </p:spPr>
        <p:txBody>
          <a:bodyPr lIns="0" tIns="0" rIns="0" bIns="0" anchor="ctr" anchorCtr="0">
            <a:normAutofit/>
          </a:bodyPr>
          <a:lstStyle>
            <a:lvl1pPr marL="0" indent="0" algn="ct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a:p>
        </p:txBody>
      </p:sp>
      <p:sp>
        <p:nvSpPr>
          <p:cNvPr id="12" name="Subtitle 2">
            <a:extLst>
              <a:ext uri="{FF2B5EF4-FFF2-40B4-BE49-F238E27FC236}">
                <a16:creationId xmlns:a16="http://schemas.microsoft.com/office/drawing/2014/main" id="{AD30ED28-1479-4FB4-9F03-E086EA497C2A}"/>
              </a:ext>
            </a:extLst>
          </p:cNvPr>
          <p:cNvSpPr>
            <a:spLocks noGrp="1"/>
          </p:cNvSpPr>
          <p:nvPr>
            <p:ph type="subTitle" idx="12"/>
          </p:nvPr>
        </p:nvSpPr>
        <p:spPr>
          <a:xfrm>
            <a:off x="457200" y="1069848"/>
            <a:ext cx="11277600" cy="457200"/>
          </a:xfrm>
        </p:spPr>
        <p:txBody>
          <a:bodyPr>
            <a:normAutofit/>
          </a:bodyPr>
          <a:lstStyle>
            <a:lvl1pPr marL="0" indent="0" algn="l">
              <a:buNone/>
              <a:defRPr sz="2000" i="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05366056"/>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Alt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A2DB-B920-19D3-FD9E-35DA314136FD}"/>
              </a:ext>
            </a:extLst>
          </p:cNvPr>
          <p:cNvSpPr>
            <a:spLocks noGrp="1"/>
          </p:cNvSpPr>
          <p:nvPr>
            <p:ph type="title"/>
          </p:nvPr>
        </p:nvSpPr>
        <p:spPr>
          <a:xfrm>
            <a:off x="457199" y="228601"/>
            <a:ext cx="11273203" cy="923544"/>
          </a:xfrm>
        </p:spPr>
        <p:txBody>
          <a:bodyPr bIns="0" anchor="b" anchorCtr="0"/>
          <a:lstStyle/>
          <a:p>
            <a:r>
              <a:rPr lang="en-US"/>
              <a:t>Click to edit Master title style</a:t>
            </a:r>
          </a:p>
        </p:txBody>
      </p:sp>
      <p:sp>
        <p:nvSpPr>
          <p:cNvPr id="3" name="Content Placeholder 2">
            <a:extLst>
              <a:ext uri="{FF2B5EF4-FFF2-40B4-BE49-F238E27FC236}">
                <a16:creationId xmlns:a16="http://schemas.microsoft.com/office/drawing/2014/main" id="{282AC4A0-D821-E8FF-1AF9-4493829151F7}"/>
              </a:ext>
            </a:extLst>
          </p:cNvPr>
          <p:cNvSpPr>
            <a:spLocks noGrp="1"/>
          </p:cNvSpPr>
          <p:nvPr>
            <p:ph idx="1"/>
          </p:nvPr>
        </p:nvSpPr>
        <p:spPr>
          <a:xfrm>
            <a:off x="457199" y="1481328"/>
            <a:ext cx="11273203" cy="4251960"/>
          </a:xfrm>
          <a:prstGeom prst="rect">
            <a:avLst/>
          </a:prstGeom>
        </p:spPr>
        <p:txBody>
          <a:bodyPr/>
          <a:lstStyle>
            <a:lvl1pPr marL="228600" indent="-228600">
              <a:buSzPct val="75000"/>
              <a:buFontTx/>
              <a:buBlip>
                <a:blip r:embed="rId2"/>
              </a:buBlip>
              <a:defRPr/>
            </a:lvl1pPr>
          </a:lstStyle>
          <a:p>
            <a:pPr lvl="0"/>
            <a:r>
              <a:rPr lang="en-US"/>
              <a:t>Click to edit Master text styles</a:t>
            </a:r>
          </a:p>
          <a:p>
            <a:pPr lvl="1"/>
            <a:r>
              <a:rPr lang="en-US"/>
              <a:t>Second level</a:t>
            </a:r>
          </a:p>
          <a:p>
            <a:pPr lvl="2"/>
            <a:r>
              <a:rPr lang="en-US"/>
              <a:t>Third level</a:t>
            </a:r>
          </a:p>
        </p:txBody>
      </p:sp>
      <p:sp>
        <p:nvSpPr>
          <p:cNvPr id="8" name="Triangle 7">
            <a:extLst>
              <a:ext uri="{FF2B5EF4-FFF2-40B4-BE49-F238E27FC236}">
                <a16:creationId xmlns:a16="http://schemas.microsoft.com/office/drawing/2014/main" id="{2C7E4CA2-D3D5-11B1-5612-BAAA3A92CCF6}"/>
              </a:ext>
            </a:extLst>
          </p:cNvPr>
          <p:cNvSpPr/>
          <p:nvPr userDrawn="1"/>
        </p:nvSpPr>
        <p:spPr>
          <a:xfrm rot="10800000">
            <a:off x="12003810" y="4355690"/>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8E142466-9F7D-5DD7-25C2-AEB8BCAC3F2B}"/>
              </a:ext>
            </a:extLst>
          </p:cNvPr>
          <p:cNvSpPr/>
          <p:nvPr userDrawn="1"/>
        </p:nvSpPr>
        <p:spPr>
          <a:xfrm rot="10800000">
            <a:off x="12003810" y="5402824"/>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F1255DA2-4D8A-A4F4-853E-96D75BD7C1A3}"/>
              </a:ext>
            </a:extLst>
          </p:cNvPr>
          <p:cNvSpPr/>
          <p:nvPr userDrawn="1"/>
        </p:nvSpPr>
        <p:spPr>
          <a:xfrm rot="10800000">
            <a:off x="12003810" y="4879257"/>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DFA3B44E-1507-840C-F984-79862B090239}"/>
              </a:ext>
            </a:extLst>
          </p:cNvPr>
          <p:cNvSpPr>
            <a:spLocks noGrp="1"/>
          </p:cNvSpPr>
          <p:nvPr>
            <p:ph type="body" sz="quarter" idx="11" hasCustomPrompt="1"/>
          </p:nvPr>
        </p:nvSpPr>
        <p:spPr>
          <a:xfrm>
            <a:off x="11722608" y="0"/>
            <a:ext cx="466344" cy="365126"/>
          </a:xfrm>
        </p:spPr>
        <p:txBody>
          <a:bodyPr lIns="0" tIns="0" rIns="0" bIns="0" anchor="ctr" anchorCtr="0">
            <a:normAutofit/>
          </a:bodyPr>
          <a:lstStyle>
            <a:lvl1pPr marL="0" indent="0" algn="ct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a:p>
        </p:txBody>
      </p:sp>
      <p:sp>
        <p:nvSpPr>
          <p:cNvPr id="12" name="Subtitle 2">
            <a:extLst>
              <a:ext uri="{FF2B5EF4-FFF2-40B4-BE49-F238E27FC236}">
                <a16:creationId xmlns:a16="http://schemas.microsoft.com/office/drawing/2014/main" id="{AD30ED28-1479-4FB4-9F03-E086EA497C2A}"/>
              </a:ext>
            </a:extLst>
          </p:cNvPr>
          <p:cNvSpPr>
            <a:spLocks noGrp="1"/>
          </p:cNvSpPr>
          <p:nvPr>
            <p:ph type="subTitle" idx="12"/>
          </p:nvPr>
        </p:nvSpPr>
        <p:spPr>
          <a:xfrm>
            <a:off x="457200" y="1078992"/>
            <a:ext cx="11277600" cy="457200"/>
          </a:xfrm>
        </p:spPr>
        <p:txBody>
          <a:bodyPr>
            <a:normAutofit/>
          </a:bodyPr>
          <a:lstStyle>
            <a:lvl1pPr marL="0" indent="0" algn="l">
              <a:buNone/>
              <a:defRPr sz="2000" i="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03725776"/>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9C32-BF72-D1E3-3846-54803E4F6B22}"/>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D18A4C1D-44B2-20F0-703D-8ECD4C16D77C}"/>
              </a:ext>
            </a:extLst>
          </p:cNvPr>
          <p:cNvSpPr>
            <a:spLocks noGrp="1"/>
          </p:cNvSpPr>
          <p:nvPr>
            <p:ph type="body" sz="quarter" idx="11" hasCustomPrompt="1"/>
          </p:nvPr>
        </p:nvSpPr>
        <p:spPr>
          <a:xfrm>
            <a:off x="11722608" y="0"/>
            <a:ext cx="466344" cy="365126"/>
          </a:xfrm>
        </p:spPr>
        <p:txBody>
          <a:bodyPr lIns="0" tIns="0" rIns="0" bIns="0" anchor="ctr" anchorCtr="0">
            <a:normAutofit/>
          </a:bodyPr>
          <a:lstStyle>
            <a:lvl1pPr marL="0" indent="0" algn="ct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a:p>
        </p:txBody>
      </p:sp>
      <p:sp>
        <p:nvSpPr>
          <p:cNvPr id="6" name="Triangle 7">
            <a:extLst>
              <a:ext uri="{FF2B5EF4-FFF2-40B4-BE49-F238E27FC236}">
                <a16:creationId xmlns:a16="http://schemas.microsoft.com/office/drawing/2014/main" id="{DDAC2B82-12BD-45C6-82BB-929044BE1262}"/>
              </a:ext>
            </a:extLst>
          </p:cNvPr>
          <p:cNvSpPr/>
          <p:nvPr userDrawn="1"/>
        </p:nvSpPr>
        <p:spPr>
          <a:xfrm rot="10800000">
            <a:off x="12003810" y="4355690"/>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8">
            <a:extLst>
              <a:ext uri="{FF2B5EF4-FFF2-40B4-BE49-F238E27FC236}">
                <a16:creationId xmlns:a16="http://schemas.microsoft.com/office/drawing/2014/main" id="{CF2B74A4-1B2C-4D13-A730-A4B310FB470A}"/>
              </a:ext>
            </a:extLst>
          </p:cNvPr>
          <p:cNvSpPr/>
          <p:nvPr userDrawn="1"/>
        </p:nvSpPr>
        <p:spPr>
          <a:xfrm rot="10800000">
            <a:off x="12003810" y="5402824"/>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9">
            <a:extLst>
              <a:ext uri="{FF2B5EF4-FFF2-40B4-BE49-F238E27FC236}">
                <a16:creationId xmlns:a16="http://schemas.microsoft.com/office/drawing/2014/main" id="{5452D106-C177-412B-B40E-220830F9C9F9}"/>
              </a:ext>
            </a:extLst>
          </p:cNvPr>
          <p:cNvSpPr/>
          <p:nvPr userDrawn="1"/>
        </p:nvSpPr>
        <p:spPr>
          <a:xfrm rot="10800000">
            <a:off x="12003810" y="4879257"/>
            <a:ext cx="376379" cy="32446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8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without image">
    <p:bg>
      <p:bgPr>
        <a:solidFill>
          <a:schemeClr val="bg1"/>
        </a:solidFill>
        <a:effectLst/>
      </p:bgPr>
    </p:bg>
    <p:spTree>
      <p:nvGrpSpPr>
        <p:cNvPr id="1" name=""/>
        <p:cNvGrpSpPr/>
        <p:nvPr/>
      </p:nvGrpSpPr>
      <p:grpSpPr>
        <a:xfrm>
          <a:off x="0" y="0"/>
          <a:ext cx="0" cy="0"/>
          <a:chOff x="0" y="0"/>
          <a:chExt cx="0" cy="0"/>
        </a:xfrm>
      </p:grpSpPr>
      <p:pic>
        <p:nvPicPr>
          <p:cNvPr id="9" name="Image 3" descr="fond-01-01-01-01-01.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2">
            <a:extLst>
              <a:ext uri="{FF2B5EF4-FFF2-40B4-BE49-F238E27FC236}">
                <a16:creationId xmlns:a16="http://schemas.microsoft.com/office/drawing/2014/main" id="{F2D67952-A40B-4EC7-9597-BB025BA203C0}"/>
              </a:ext>
            </a:extLst>
          </p:cNvPr>
          <p:cNvSpPr>
            <a:spLocks noGrp="1"/>
          </p:cNvSpPr>
          <p:nvPr>
            <p:ph type="title" hasCustomPrompt="1"/>
          </p:nvPr>
        </p:nvSpPr>
        <p:spPr>
          <a:xfrm>
            <a:off x="6096000" y="3006748"/>
            <a:ext cx="5183717" cy="637810"/>
          </a:xfrm>
        </p:spPr>
        <p:txBody>
          <a:bodyPr/>
          <a:lstStyle>
            <a:lvl1pPr>
              <a:defRPr/>
            </a:lvl1pPr>
          </a:lstStyle>
          <a:p>
            <a:r>
              <a:rPr lang="en-US" dirty="0"/>
              <a:t>Click to edit title</a:t>
            </a:r>
            <a:endParaRPr lang="en-GB" dirty="0"/>
          </a:p>
        </p:txBody>
      </p:sp>
      <p:sp>
        <p:nvSpPr>
          <p:cNvPr id="8" name="Text Placeholder 5">
            <a:extLst>
              <a:ext uri="{FF2B5EF4-FFF2-40B4-BE49-F238E27FC236}">
                <a16:creationId xmlns:a16="http://schemas.microsoft.com/office/drawing/2014/main" id="{7C67480D-83DD-41EC-9AB7-66A7C1E0B2E6}"/>
              </a:ext>
            </a:extLst>
          </p:cNvPr>
          <p:cNvSpPr>
            <a:spLocks noGrp="1"/>
          </p:cNvSpPr>
          <p:nvPr>
            <p:ph type="body" sz="quarter" idx="10"/>
          </p:nvPr>
        </p:nvSpPr>
        <p:spPr>
          <a:xfrm>
            <a:off x="6096000" y="3787644"/>
            <a:ext cx="5183717" cy="479557"/>
          </a:xfrm>
        </p:spPr>
        <p:txBody>
          <a:bodyPr anchor="t"/>
          <a:lstStyle>
            <a:lvl1pPr>
              <a:lnSpc>
                <a:spcPct val="100000"/>
              </a:lnSpc>
              <a:defRPr sz="1800"/>
            </a:lvl1pPr>
          </a:lstStyle>
          <a:p>
            <a:pPr lvl="0"/>
            <a:r>
              <a:rPr lang="en-US" dirty="0"/>
              <a:t>Edit Master text styles</a:t>
            </a:r>
          </a:p>
        </p:txBody>
      </p:sp>
      <p:pic>
        <p:nvPicPr>
          <p:cNvPr id="10" name="Picture Placeholder 16">
            <a:extLst>
              <a:ext uri="{FF2B5EF4-FFF2-40B4-BE49-F238E27FC236}">
                <a16:creationId xmlns:a16="http://schemas.microsoft.com/office/drawing/2014/main" id="{F2DB8913-88AD-45B1-ACA1-18DF74A3435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10927" y="1611125"/>
            <a:ext cx="2286737" cy="1059276"/>
          </a:xfrm>
          <a:prstGeom prst="rect">
            <a:avLst/>
          </a:prstGeom>
          <a:noFill/>
        </p:spPr>
      </p:pic>
    </p:spTree>
    <p:custDataLst>
      <p:tags r:id="rId1"/>
    </p:custDataLst>
    <p:extLst>
      <p:ext uri="{BB962C8B-B14F-4D97-AF65-F5344CB8AC3E}">
        <p14:creationId xmlns:p14="http://schemas.microsoft.com/office/powerpoint/2010/main" val="177224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mage with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24CFA-E7EC-3BE0-8D3D-B4D8DFAA40DE}"/>
              </a:ext>
            </a:extLst>
          </p:cNvPr>
          <p:cNvSpPr>
            <a:spLocks noGrp="1"/>
          </p:cNvSpPr>
          <p:nvPr>
            <p:ph type="title"/>
          </p:nvPr>
        </p:nvSpPr>
        <p:spPr>
          <a:xfrm>
            <a:off x="457199" y="228600"/>
            <a:ext cx="11274552" cy="1233487"/>
          </a:xfrm>
        </p:spPr>
        <p:txBody>
          <a:bodyPr>
            <a:normAutofit/>
          </a:bodyPr>
          <a:lstStyle>
            <a:lvl1pPr>
              <a:defRPr sz="4400"/>
            </a:lvl1pPr>
          </a:lstStyle>
          <a:p>
            <a:r>
              <a:rPr lang="en-US"/>
              <a:t>Click to edit Master title style</a:t>
            </a:r>
          </a:p>
        </p:txBody>
      </p:sp>
      <p:sp>
        <p:nvSpPr>
          <p:cNvPr id="4" name="Content Placeholder 3">
            <a:extLst>
              <a:ext uri="{FF2B5EF4-FFF2-40B4-BE49-F238E27FC236}">
                <a16:creationId xmlns:a16="http://schemas.microsoft.com/office/drawing/2014/main" id="{1C8337E4-C904-0267-ADFD-D651FF711C89}"/>
              </a:ext>
            </a:extLst>
          </p:cNvPr>
          <p:cNvSpPr>
            <a:spLocks noGrp="1"/>
          </p:cNvSpPr>
          <p:nvPr>
            <p:ph sz="half" idx="2"/>
          </p:nvPr>
        </p:nvSpPr>
        <p:spPr>
          <a:xfrm>
            <a:off x="457200" y="1481328"/>
            <a:ext cx="3383280" cy="4526280"/>
          </a:xfrm>
          <a:prstGeom prst="rect">
            <a:avLst/>
          </a:prstGeo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18" name="Picture Placeholder 4">
            <a:extLst>
              <a:ext uri="{FF2B5EF4-FFF2-40B4-BE49-F238E27FC236}">
                <a16:creationId xmlns:a16="http://schemas.microsoft.com/office/drawing/2014/main" id="{9AC91E9A-2213-A5B5-38B6-5ABADB6165EC}"/>
              </a:ext>
            </a:extLst>
          </p:cNvPr>
          <p:cNvSpPr>
            <a:spLocks noGrp="1"/>
          </p:cNvSpPr>
          <p:nvPr>
            <p:ph type="pic" sz="quarter" idx="10" hasCustomPrompt="1"/>
          </p:nvPr>
        </p:nvSpPr>
        <p:spPr>
          <a:xfrm>
            <a:off x="3962400" y="1481328"/>
            <a:ext cx="8229600" cy="5486400"/>
          </a:xfrm>
          <a:prstGeom prst="snip2DiagRect">
            <a:avLst>
              <a:gd name="adj1" fmla="val 0"/>
              <a:gd name="adj2" fmla="val 0"/>
            </a:avLst>
          </a:prstGeom>
          <a:solidFill>
            <a:schemeClr val="accent6">
              <a:lumMod val="20000"/>
              <a:lumOff val="80000"/>
            </a:schemeClr>
          </a:solidFill>
        </p:spPr>
        <p:txBody>
          <a:bodyPr anchor="ctr"/>
          <a:lstStyle>
            <a:lvl1pPr marL="0" indent="0" algn="ctr">
              <a:buNone/>
              <a:defRPr/>
            </a:lvl1pPr>
          </a:lstStyle>
          <a:p>
            <a:r>
              <a:rPr lang="en-US"/>
              <a:t>Picture</a:t>
            </a:r>
          </a:p>
        </p:txBody>
      </p:sp>
      <p:sp>
        <p:nvSpPr>
          <p:cNvPr id="7" name="Text Placeholder 5">
            <a:extLst>
              <a:ext uri="{FF2B5EF4-FFF2-40B4-BE49-F238E27FC236}">
                <a16:creationId xmlns:a16="http://schemas.microsoft.com/office/drawing/2014/main" id="{668FF690-8FA6-65B1-8A9E-4F668662CA8C}"/>
              </a:ext>
            </a:extLst>
          </p:cNvPr>
          <p:cNvSpPr>
            <a:spLocks noGrp="1"/>
          </p:cNvSpPr>
          <p:nvPr>
            <p:ph type="body" sz="quarter" idx="11" hasCustomPrompt="1"/>
          </p:nvPr>
        </p:nvSpPr>
        <p:spPr>
          <a:xfrm>
            <a:off x="11722608" y="0"/>
            <a:ext cx="466344" cy="365126"/>
          </a:xfrm>
        </p:spPr>
        <p:txBody>
          <a:bodyPr lIns="0" tIns="0" rIns="0" bIns="0" anchor="ctr" anchorCtr="0">
            <a:normAutofit/>
          </a:bodyPr>
          <a:lstStyle>
            <a:lvl1pPr marL="0" indent="0" algn="ct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a:p>
        </p:txBody>
      </p:sp>
    </p:spTree>
    <p:extLst>
      <p:ext uri="{BB962C8B-B14F-4D97-AF65-F5344CB8AC3E}">
        <p14:creationId xmlns:p14="http://schemas.microsoft.com/office/powerpoint/2010/main" val="1583441747"/>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mage with Content (Right) 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24CFA-E7EC-3BE0-8D3D-B4D8DFAA40DE}"/>
              </a:ext>
            </a:extLst>
          </p:cNvPr>
          <p:cNvSpPr>
            <a:spLocks noGrp="1"/>
          </p:cNvSpPr>
          <p:nvPr>
            <p:ph type="title"/>
          </p:nvPr>
        </p:nvSpPr>
        <p:spPr>
          <a:xfrm>
            <a:off x="457199" y="228600"/>
            <a:ext cx="11274552" cy="923544"/>
          </a:xfrm>
        </p:spPr>
        <p:txBody>
          <a:bodyPr bIns="0" anchor="b" anchorCtr="0">
            <a:normAutofit/>
          </a:bodyPr>
          <a:lstStyle>
            <a:lvl1pPr>
              <a:defRPr sz="4400"/>
            </a:lvl1pPr>
          </a:lstStyle>
          <a:p>
            <a:r>
              <a:rPr lang="en-US"/>
              <a:t>Click to edit Master title style</a:t>
            </a:r>
          </a:p>
        </p:txBody>
      </p:sp>
      <p:sp>
        <p:nvSpPr>
          <p:cNvPr id="4" name="Content Placeholder 3">
            <a:extLst>
              <a:ext uri="{FF2B5EF4-FFF2-40B4-BE49-F238E27FC236}">
                <a16:creationId xmlns:a16="http://schemas.microsoft.com/office/drawing/2014/main" id="{1C8337E4-C904-0267-ADFD-D651FF711C89}"/>
              </a:ext>
            </a:extLst>
          </p:cNvPr>
          <p:cNvSpPr>
            <a:spLocks noGrp="1"/>
          </p:cNvSpPr>
          <p:nvPr>
            <p:ph sz="half" idx="2"/>
          </p:nvPr>
        </p:nvSpPr>
        <p:spPr>
          <a:xfrm>
            <a:off x="457200" y="1481328"/>
            <a:ext cx="3383280" cy="4526280"/>
          </a:xfrm>
          <a:prstGeom prst="rect">
            <a:avLst/>
          </a:prstGeo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18" name="Picture Placeholder 4">
            <a:extLst>
              <a:ext uri="{FF2B5EF4-FFF2-40B4-BE49-F238E27FC236}">
                <a16:creationId xmlns:a16="http://schemas.microsoft.com/office/drawing/2014/main" id="{9AC91E9A-2213-A5B5-38B6-5ABADB6165EC}"/>
              </a:ext>
            </a:extLst>
          </p:cNvPr>
          <p:cNvSpPr>
            <a:spLocks noGrp="1"/>
          </p:cNvSpPr>
          <p:nvPr>
            <p:ph type="pic" sz="quarter" idx="10" hasCustomPrompt="1"/>
          </p:nvPr>
        </p:nvSpPr>
        <p:spPr>
          <a:xfrm>
            <a:off x="3962400" y="1481328"/>
            <a:ext cx="8229600" cy="5486400"/>
          </a:xfrm>
          <a:prstGeom prst="snip2DiagRect">
            <a:avLst>
              <a:gd name="adj1" fmla="val 0"/>
              <a:gd name="adj2" fmla="val 0"/>
            </a:avLst>
          </a:prstGeom>
          <a:solidFill>
            <a:schemeClr val="accent6">
              <a:lumMod val="20000"/>
              <a:lumOff val="80000"/>
            </a:schemeClr>
          </a:solidFill>
        </p:spPr>
        <p:txBody>
          <a:bodyPr anchor="ctr"/>
          <a:lstStyle>
            <a:lvl1pPr marL="0" indent="0" algn="ctr">
              <a:buNone/>
              <a:defRPr/>
            </a:lvl1pPr>
          </a:lstStyle>
          <a:p>
            <a:r>
              <a:rPr lang="en-US"/>
              <a:t>Picture</a:t>
            </a:r>
          </a:p>
        </p:txBody>
      </p:sp>
      <p:sp>
        <p:nvSpPr>
          <p:cNvPr id="7" name="Text Placeholder 5">
            <a:extLst>
              <a:ext uri="{FF2B5EF4-FFF2-40B4-BE49-F238E27FC236}">
                <a16:creationId xmlns:a16="http://schemas.microsoft.com/office/drawing/2014/main" id="{668FF690-8FA6-65B1-8A9E-4F668662CA8C}"/>
              </a:ext>
            </a:extLst>
          </p:cNvPr>
          <p:cNvSpPr>
            <a:spLocks noGrp="1"/>
          </p:cNvSpPr>
          <p:nvPr>
            <p:ph type="body" sz="quarter" idx="11" hasCustomPrompt="1"/>
          </p:nvPr>
        </p:nvSpPr>
        <p:spPr>
          <a:xfrm>
            <a:off x="11722608" y="0"/>
            <a:ext cx="466344" cy="365126"/>
          </a:xfrm>
        </p:spPr>
        <p:txBody>
          <a:bodyPr lIns="0" tIns="0" rIns="0" bIns="0" anchor="ctr" anchorCtr="0">
            <a:normAutofit/>
          </a:bodyPr>
          <a:lstStyle>
            <a:lvl1pPr marL="0" indent="0" algn="ct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a:p>
        </p:txBody>
      </p:sp>
      <p:sp>
        <p:nvSpPr>
          <p:cNvPr id="8" name="Subtitle 2">
            <a:extLst>
              <a:ext uri="{FF2B5EF4-FFF2-40B4-BE49-F238E27FC236}">
                <a16:creationId xmlns:a16="http://schemas.microsoft.com/office/drawing/2014/main" id="{512750B3-4289-481E-8F16-FA2C6B7E62D9}"/>
              </a:ext>
            </a:extLst>
          </p:cNvPr>
          <p:cNvSpPr>
            <a:spLocks noGrp="1"/>
          </p:cNvSpPr>
          <p:nvPr>
            <p:ph type="subTitle" idx="12"/>
          </p:nvPr>
        </p:nvSpPr>
        <p:spPr>
          <a:xfrm>
            <a:off x="457200" y="1069848"/>
            <a:ext cx="11277600" cy="457200"/>
          </a:xfrm>
        </p:spPr>
        <p:txBody>
          <a:bodyPr>
            <a:normAutofit/>
          </a:bodyPr>
          <a:lstStyle>
            <a:lvl1pPr marL="0" indent="0" algn="l">
              <a:buNone/>
              <a:defRPr sz="2000" i="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18323800"/>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mag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24CFA-E7EC-3BE0-8D3D-B4D8DFAA40DE}"/>
              </a:ext>
            </a:extLst>
          </p:cNvPr>
          <p:cNvSpPr>
            <a:spLocks noGrp="1"/>
          </p:cNvSpPr>
          <p:nvPr>
            <p:ph type="title"/>
          </p:nvPr>
        </p:nvSpPr>
        <p:spPr>
          <a:xfrm>
            <a:off x="6007395" y="457201"/>
            <a:ext cx="5715001" cy="1233487"/>
          </a:xfrm>
        </p:spPr>
        <p:txBody>
          <a:bodyPr>
            <a:normAutofit/>
          </a:bodyPr>
          <a:lstStyle>
            <a:lvl1pPr>
              <a:defRPr sz="4000"/>
            </a:lvl1pPr>
          </a:lstStyle>
          <a:p>
            <a:r>
              <a:rPr lang="en-US"/>
              <a:t>Click to edit Master title style</a:t>
            </a:r>
          </a:p>
        </p:txBody>
      </p:sp>
      <p:sp>
        <p:nvSpPr>
          <p:cNvPr id="4" name="Content Placeholder 3">
            <a:extLst>
              <a:ext uri="{FF2B5EF4-FFF2-40B4-BE49-F238E27FC236}">
                <a16:creationId xmlns:a16="http://schemas.microsoft.com/office/drawing/2014/main" id="{1C8337E4-C904-0267-ADFD-D651FF711C89}"/>
              </a:ext>
            </a:extLst>
          </p:cNvPr>
          <p:cNvSpPr>
            <a:spLocks noGrp="1"/>
          </p:cNvSpPr>
          <p:nvPr>
            <p:ph sz="half" idx="2"/>
          </p:nvPr>
        </p:nvSpPr>
        <p:spPr>
          <a:xfrm>
            <a:off x="6007396" y="1825624"/>
            <a:ext cx="5715000" cy="4201721"/>
          </a:xfrm>
          <a:prstGeom prst="rect">
            <a:avLst/>
          </a:prstGeo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18" name="Picture Placeholder 4">
            <a:extLst>
              <a:ext uri="{FF2B5EF4-FFF2-40B4-BE49-F238E27FC236}">
                <a16:creationId xmlns:a16="http://schemas.microsoft.com/office/drawing/2014/main" id="{9AC91E9A-2213-A5B5-38B6-5ABADB6165EC}"/>
              </a:ext>
            </a:extLst>
          </p:cNvPr>
          <p:cNvSpPr>
            <a:spLocks noGrp="1"/>
          </p:cNvSpPr>
          <p:nvPr>
            <p:ph type="pic" sz="quarter" idx="10" hasCustomPrompt="1"/>
          </p:nvPr>
        </p:nvSpPr>
        <p:spPr>
          <a:xfrm>
            <a:off x="0" y="0"/>
            <a:ext cx="5550194" cy="6858000"/>
          </a:xfrm>
          <a:prstGeom prst="snip2DiagRect">
            <a:avLst>
              <a:gd name="adj1" fmla="val 0"/>
              <a:gd name="adj2" fmla="val 0"/>
            </a:avLst>
          </a:prstGeom>
          <a:solidFill>
            <a:schemeClr val="accent6">
              <a:lumMod val="20000"/>
              <a:lumOff val="80000"/>
            </a:schemeClr>
          </a:solidFill>
        </p:spPr>
        <p:txBody>
          <a:bodyPr anchor="ctr"/>
          <a:lstStyle>
            <a:lvl1pPr marL="0" indent="0" algn="ctr">
              <a:buNone/>
              <a:defRPr/>
            </a:lvl1pPr>
          </a:lstStyle>
          <a:p>
            <a:r>
              <a:rPr lang="en-US"/>
              <a:t>Picture</a:t>
            </a:r>
          </a:p>
        </p:txBody>
      </p:sp>
      <p:sp>
        <p:nvSpPr>
          <p:cNvPr id="7" name="Text Placeholder 5">
            <a:extLst>
              <a:ext uri="{FF2B5EF4-FFF2-40B4-BE49-F238E27FC236}">
                <a16:creationId xmlns:a16="http://schemas.microsoft.com/office/drawing/2014/main" id="{668FF690-8FA6-65B1-8A9E-4F668662CA8C}"/>
              </a:ext>
            </a:extLst>
          </p:cNvPr>
          <p:cNvSpPr>
            <a:spLocks noGrp="1"/>
          </p:cNvSpPr>
          <p:nvPr>
            <p:ph type="body" sz="quarter" idx="11" hasCustomPrompt="1"/>
          </p:nvPr>
        </p:nvSpPr>
        <p:spPr>
          <a:xfrm>
            <a:off x="11722608" y="0"/>
            <a:ext cx="466344" cy="365126"/>
          </a:xfrm>
        </p:spPr>
        <p:txBody>
          <a:bodyPr lIns="0" tIns="0" rIns="0" bIns="0" anchor="ctr" anchorCtr="0">
            <a:normAutofit/>
          </a:bodyPr>
          <a:lstStyle>
            <a:lvl1pPr marL="0" indent="0" algn="ct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a:p>
        </p:txBody>
      </p:sp>
    </p:spTree>
    <p:extLst>
      <p:ext uri="{BB962C8B-B14F-4D97-AF65-F5344CB8AC3E}">
        <p14:creationId xmlns:p14="http://schemas.microsoft.com/office/powerpoint/2010/main" val="1950147515"/>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mage with Call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13ED5B41-4436-6446-51D0-87C2737B9327}"/>
              </a:ext>
            </a:extLst>
          </p:cNvPr>
          <p:cNvSpPr>
            <a:spLocks noGrp="1"/>
          </p:cNvSpPr>
          <p:nvPr>
            <p:ph type="pic" sz="quarter" idx="10" hasCustomPrompt="1"/>
          </p:nvPr>
        </p:nvSpPr>
        <p:spPr>
          <a:xfrm>
            <a:off x="-1" y="0"/>
            <a:ext cx="7609419" cy="6858000"/>
          </a:xfrm>
          <a:prstGeom prst="snip2DiagRect">
            <a:avLst>
              <a:gd name="adj1" fmla="val 0"/>
              <a:gd name="adj2" fmla="val 0"/>
            </a:avLst>
          </a:prstGeom>
          <a:solidFill>
            <a:schemeClr val="accent6">
              <a:lumMod val="20000"/>
              <a:lumOff val="80000"/>
            </a:schemeClr>
          </a:solidFill>
        </p:spPr>
        <p:txBody>
          <a:bodyPr anchor="ctr"/>
          <a:lstStyle>
            <a:lvl1pPr marL="0" indent="0" algn="ctr">
              <a:buNone/>
              <a:defRPr/>
            </a:lvl1pPr>
          </a:lstStyle>
          <a:p>
            <a:r>
              <a:rPr lang="en-US"/>
              <a:t>Picture</a:t>
            </a:r>
          </a:p>
        </p:txBody>
      </p:sp>
      <p:sp>
        <p:nvSpPr>
          <p:cNvPr id="2" name="Text Placeholder 5">
            <a:extLst>
              <a:ext uri="{FF2B5EF4-FFF2-40B4-BE49-F238E27FC236}">
                <a16:creationId xmlns:a16="http://schemas.microsoft.com/office/drawing/2014/main" id="{6B663BD5-A5E1-733E-822F-9DE2D14269A6}"/>
              </a:ext>
            </a:extLst>
          </p:cNvPr>
          <p:cNvSpPr>
            <a:spLocks noGrp="1"/>
          </p:cNvSpPr>
          <p:nvPr>
            <p:ph type="body" sz="quarter" idx="11" hasCustomPrompt="1"/>
          </p:nvPr>
        </p:nvSpPr>
        <p:spPr>
          <a:xfrm>
            <a:off x="11722608" y="0"/>
            <a:ext cx="466344" cy="365126"/>
          </a:xfrm>
        </p:spPr>
        <p:txBody>
          <a:bodyPr lIns="0" tIns="0" rIns="0" bIns="0" anchor="ctr" anchorCtr="0">
            <a:normAutofit/>
          </a:bodyPr>
          <a:lstStyle>
            <a:lvl1pPr marL="0" indent="0" algn="ct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a:p>
        </p:txBody>
      </p:sp>
    </p:spTree>
    <p:extLst>
      <p:ext uri="{BB962C8B-B14F-4D97-AF65-F5344CB8AC3E}">
        <p14:creationId xmlns:p14="http://schemas.microsoft.com/office/powerpoint/2010/main" val="3078140201"/>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nip Diagonal Corner Rectangle 6">
            <a:extLst>
              <a:ext uri="{FF2B5EF4-FFF2-40B4-BE49-F238E27FC236}">
                <a16:creationId xmlns:a16="http://schemas.microsoft.com/office/drawing/2014/main" id="{A848FBC5-1208-1511-E060-E11FA012C240}"/>
              </a:ext>
            </a:extLst>
          </p:cNvPr>
          <p:cNvSpPr/>
          <p:nvPr userDrawn="1"/>
        </p:nvSpPr>
        <p:spPr>
          <a:xfrm flipH="1">
            <a:off x="6095998" y="457200"/>
            <a:ext cx="5638802" cy="5943600"/>
          </a:xfrm>
          <a:prstGeom prst="snip2Diag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1E5EB1D-70A3-78AA-0EA5-C3617F219FC1}"/>
              </a:ext>
            </a:extLst>
          </p:cNvPr>
          <p:cNvPicPr>
            <a:picLocks noChangeAspect="1"/>
          </p:cNvPicPr>
          <p:nvPr userDrawn="1"/>
        </p:nvPicPr>
        <p:blipFill>
          <a:blip r:embed="rId2"/>
          <a:srcRect/>
          <a:stretch/>
        </p:blipFill>
        <p:spPr>
          <a:xfrm>
            <a:off x="457200" y="5914503"/>
            <a:ext cx="1080661" cy="486297"/>
          </a:xfrm>
          <a:prstGeom prst="rect">
            <a:avLst/>
          </a:prstGeom>
        </p:spPr>
      </p:pic>
      <p:sp>
        <p:nvSpPr>
          <p:cNvPr id="6" name="Subtitle 2">
            <a:extLst>
              <a:ext uri="{FF2B5EF4-FFF2-40B4-BE49-F238E27FC236}">
                <a16:creationId xmlns:a16="http://schemas.microsoft.com/office/drawing/2014/main" id="{29049260-449F-DE35-6330-1140F56BF5F1}"/>
              </a:ext>
            </a:extLst>
          </p:cNvPr>
          <p:cNvSpPr>
            <a:spLocks noGrp="1"/>
          </p:cNvSpPr>
          <p:nvPr>
            <p:ph type="subTitle" idx="1"/>
          </p:nvPr>
        </p:nvSpPr>
        <p:spPr>
          <a:xfrm>
            <a:off x="943897" y="3346704"/>
            <a:ext cx="4188542" cy="19110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40150C0-77A5-7BC4-D430-F444C5E64D04}"/>
              </a:ext>
            </a:extLst>
          </p:cNvPr>
          <p:cNvSpPr>
            <a:spLocks noGrp="1"/>
          </p:cNvSpPr>
          <p:nvPr>
            <p:ph type="title"/>
          </p:nvPr>
        </p:nvSpPr>
        <p:spPr>
          <a:xfrm>
            <a:off x="6553199" y="914400"/>
            <a:ext cx="4724402" cy="1050682"/>
          </a:xfrm>
        </p:spPr>
        <p:txBody>
          <a:bodyPr anchor="b"/>
          <a:lstStyle>
            <a:lvl1pPr>
              <a:defRPr sz="3200"/>
            </a:lvl1pPr>
          </a:lstStyle>
          <a:p>
            <a:r>
              <a:rPr lang="en-US"/>
              <a:t>Click to edit Master title style</a:t>
            </a:r>
          </a:p>
        </p:txBody>
      </p:sp>
      <p:sp>
        <p:nvSpPr>
          <p:cNvPr id="10" name="Text Placeholder 3">
            <a:extLst>
              <a:ext uri="{FF2B5EF4-FFF2-40B4-BE49-F238E27FC236}">
                <a16:creationId xmlns:a16="http://schemas.microsoft.com/office/drawing/2014/main" id="{8498661F-C41D-D328-00F8-78DE2D9366B2}"/>
              </a:ext>
            </a:extLst>
          </p:cNvPr>
          <p:cNvSpPr>
            <a:spLocks noGrp="1"/>
          </p:cNvSpPr>
          <p:nvPr>
            <p:ph type="body" sz="half" idx="2"/>
          </p:nvPr>
        </p:nvSpPr>
        <p:spPr>
          <a:xfrm>
            <a:off x="6553199" y="1968444"/>
            <a:ext cx="4724402" cy="397515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 Placeholder 2">
            <a:extLst>
              <a:ext uri="{FF2B5EF4-FFF2-40B4-BE49-F238E27FC236}">
                <a16:creationId xmlns:a16="http://schemas.microsoft.com/office/drawing/2014/main" id="{EF44D788-3978-0E96-3815-D61B9C3CA0F0}"/>
              </a:ext>
            </a:extLst>
          </p:cNvPr>
          <p:cNvSpPr>
            <a:spLocks noGrp="1"/>
          </p:cNvSpPr>
          <p:nvPr>
            <p:ph type="body" sz="quarter" idx="10"/>
          </p:nvPr>
        </p:nvSpPr>
        <p:spPr>
          <a:xfrm>
            <a:off x="943897" y="753256"/>
            <a:ext cx="4188542" cy="2593448"/>
          </a:xfrm>
        </p:spPr>
        <p:txBody>
          <a:bodyPr anchor="b">
            <a:normAutofit/>
          </a:bodyPr>
          <a:lstStyle>
            <a:lvl1pPr marL="0" indent="0">
              <a:lnSpc>
                <a:spcPct val="80000"/>
              </a:lnSpc>
              <a:buFont typeface="Arial" panose="020B0604020202020204" pitchFamily="34" charset="0"/>
              <a:buNone/>
              <a:defRPr sz="5400" b="1">
                <a:solidFill>
                  <a:srgbClr val="DA291B"/>
                </a:solidFill>
              </a:defRPr>
            </a:lvl1pPr>
          </a:lstStyle>
          <a:p>
            <a:pPr lvl="0"/>
            <a:r>
              <a:rPr lang="en-US"/>
              <a:t>Click to edit Master text styles</a:t>
            </a:r>
          </a:p>
        </p:txBody>
      </p:sp>
      <p:sp>
        <p:nvSpPr>
          <p:cNvPr id="2" name="Text Placeholder 5">
            <a:extLst>
              <a:ext uri="{FF2B5EF4-FFF2-40B4-BE49-F238E27FC236}">
                <a16:creationId xmlns:a16="http://schemas.microsoft.com/office/drawing/2014/main" id="{14D9F1FB-98EB-AE87-7CAD-400C25B2A62B}"/>
              </a:ext>
            </a:extLst>
          </p:cNvPr>
          <p:cNvSpPr>
            <a:spLocks noGrp="1"/>
          </p:cNvSpPr>
          <p:nvPr>
            <p:ph type="body" sz="quarter" idx="11" hasCustomPrompt="1"/>
          </p:nvPr>
        </p:nvSpPr>
        <p:spPr>
          <a:xfrm>
            <a:off x="11722608" y="0"/>
            <a:ext cx="466344" cy="365126"/>
          </a:xfrm>
        </p:spPr>
        <p:txBody>
          <a:bodyPr lIns="0" tIns="0" rIns="0" bIns="0" anchor="ctr" anchorCtr="0">
            <a:normAutofit/>
          </a:bodyPr>
          <a:lstStyle>
            <a:lvl1pPr marL="0" indent="0" algn="ct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a:p>
        </p:txBody>
      </p:sp>
    </p:spTree>
    <p:extLst>
      <p:ext uri="{BB962C8B-B14F-4D97-AF65-F5344CB8AC3E}">
        <p14:creationId xmlns:p14="http://schemas.microsoft.com/office/powerpoint/2010/main" val="2804893513"/>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Snip Diagonal Corner Rectangle 6">
            <a:extLst>
              <a:ext uri="{FF2B5EF4-FFF2-40B4-BE49-F238E27FC236}">
                <a16:creationId xmlns:a16="http://schemas.microsoft.com/office/drawing/2014/main" id="{A848FBC5-1208-1511-E060-E11FA012C240}"/>
              </a:ext>
            </a:extLst>
          </p:cNvPr>
          <p:cNvSpPr/>
          <p:nvPr userDrawn="1"/>
        </p:nvSpPr>
        <p:spPr>
          <a:xfrm flipH="1">
            <a:off x="4655250" y="457200"/>
            <a:ext cx="7079547" cy="5943600"/>
          </a:xfrm>
          <a:prstGeom prst="snip2DiagRect">
            <a:avLst/>
          </a:prstGeom>
          <a:solidFill>
            <a:schemeClr val="bg2">
              <a:alpha val="2510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1E5EB1D-70A3-78AA-0EA5-C3617F219FC1}"/>
              </a:ext>
            </a:extLst>
          </p:cNvPr>
          <p:cNvPicPr>
            <a:picLocks noChangeAspect="1"/>
          </p:cNvPicPr>
          <p:nvPr userDrawn="1"/>
        </p:nvPicPr>
        <p:blipFill>
          <a:blip r:embed="rId2"/>
          <a:srcRect/>
          <a:stretch/>
        </p:blipFill>
        <p:spPr>
          <a:xfrm>
            <a:off x="457200" y="5914503"/>
            <a:ext cx="1080661" cy="486297"/>
          </a:xfrm>
          <a:prstGeom prst="rect">
            <a:avLst/>
          </a:prstGeom>
        </p:spPr>
      </p:pic>
      <p:sp>
        <p:nvSpPr>
          <p:cNvPr id="6" name="Subtitle 2">
            <a:extLst>
              <a:ext uri="{FF2B5EF4-FFF2-40B4-BE49-F238E27FC236}">
                <a16:creationId xmlns:a16="http://schemas.microsoft.com/office/drawing/2014/main" id="{29049260-449F-DE35-6330-1140F56BF5F1}"/>
              </a:ext>
            </a:extLst>
          </p:cNvPr>
          <p:cNvSpPr>
            <a:spLocks noGrp="1"/>
          </p:cNvSpPr>
          <p:nvPr>
            <p:ph type="subTitle" idx="1"/>
          </p:nvPr>
        </p:nvSpPr>
        <p:spPr>
          <a:xfrm>
            <a:off x="457200" y="3346704"/>
            <a:ext cx="3740855" cy="191109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F9354C7A-1519-50E2-0B33-E17C93C641E2}"/>
              </a:ext>
            </a:extLst>
          </p:cNvPr>
          <p:cNvSpPr>
            <a:spLocks noGrp="1"/>
          </p:cNvSpPr>
          <p:nvPr>
            <p:ph type="body" sz="quarter" idx="10"/>
          </p:nvPr>
        </p:nvSpPr>
        <p:spPr>
          <a:xfrm>
            <a:off x="457200" y="1113902"/>
            <a:ext cx="3740854" cy="2232801"/>
          </a:xfrm>
        </p:spPr>
        <p:txBody>
          <a:bodyPr anchor="b">
            <a:normAutofit/>
          </a:bodyPr>
          <a:lstStyle>
            <a:lvl1pPr marL="0" indent="0">
              <a:buFontTx/>
              <a:buNone/>
              <a:defRPr sz="3600" b="1">
                <a:latin typeface="+mj-lt"/>
              </a:defRPr>
            </a:lvl1pPr>
          </a:lstStyle>
          <a:p>
            <a:pPr lvl="0"/>
            <a:r>
              <a:rPr lang="en-US"/>
              <a:t>Click to edit Master text styles</a:t>
            </a:r>
          </a:p>
        </p:txBody>
      </p:sp>
      <p:sp>
        <p:nvSpPr>
          <p:cNvPr id="2" name="Text Placeholder 5">
            <a:extLst>
              <a:ext uri="{FF2B5EF4-FFF2-40B4-BE49-F238E27FC236}">
                <a16:creationId xmlns:a16="http://schemas.microsoft.com/office/drawing/2014/main" id="{33A73D26-7A14-0341-34DA-B737946AA81D}"/>
              </a:ext>
            </a:extLst>
          </p:cNvPr>
          <p:cNvSpPr>
            <a:spLocks noGrp="1"/>
          </p:cNvSpPr>
          <p:nvPr>
            <p:ph type="body" sz="quarter" idx="11" hasCustomPrompt="1"/>
          </p:nvPr>
        </p:nvSpPr>
        <p:spPr>
          <a:xfrm>
            <a:off x="11722608" y="0"/>
            <a:ext cx="466344" cy="365126"/>
          </a:xfrm>
        </p:spPr>
        <p:txBody>
          <a:bodyPr lIns="0" tIns="0" rIns="0" bIns="0" anchor="ctr" anchorCtr="0">
            <a:normAutofit/>
          </a:bodyPr>
          <a:lstStyle>
            <a:lvl1pPr marL="0" indent="0" algn="ct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a:p>
        </p:txBody>
      </p:sp>
    </p:spTree>
    <p:extLst>
      <p:ext uri="{BB962C8B-B14F-4D97-AF65-F5344CB8AC3E}">
        <p14:creationId xmlns:p14="http://schemas.microsoft.com/office/powerpoint/2010/main" val="647835432"/>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9049260-449F-DE35-6330-1140F56BF5F1}"/>
              </a:ext>
            </a:extLst>
          </p:cNvPr>
          <p:cNvSpPr>
            <a:spLocks noGrp="1"/>
          </p:cNvSpPr>
          <p:nvPr>
            <p:ph type="subTitle" idx="1"/>
          </p:nvPr>
        </p:nvSpPr>
        <p:spPr>
          <a:xfrm>
            <a:off x="457200" y="3346704"/>
            <a:ext cx="3750686" cy="191109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8">
            <a:extLst>
              <a:ext uri="{FF2B5EF4-FFF2-40B4-BE49-F238E27FC236}">
                <a16:creationId xmlns:a16="http://schemas.microsoft.com/office/drawing/2014/main" id="{9082682E-E9F0-AD8F-B64D-9132FF6C750F}"/>
              </a:ext>
            </a:extLst>
          </p:cNvPr>
          <p:cNvSpPr>
            <a:spLocks noGrp="1"/>
          </p:cNvSpPr>
          <p:nvPr>
            <p:ph type="body" sz="quarter" idx="10"/>
          </p:nvPr>
        </p:nvSpPr>
        <p:spPr>
          <a:xfrm>
            <a:off x="457200" y="1113903"/>
            <a:ext cx="3750686" cy="2232801"/>
          </a:xfrm>
        </p:spPr>
        <p:txBody>
          <a:bodyPr anchor="b">
            <a:normAutofit/>
          </a:bodyPr>
          <a:lstStyle>
            <a:lvl1pPr marL="0" indent="0">
              <a:buFontTx/>
              <a:buNone/>
              <a:defRPr sz="3600" b="1">
                <a:latin typeface="+mj-lt"/>
              </a:defRPr>
            </a:lvl1pPr>
          </a:lstStyle>
          <a:p>
            <a:pPr lvl="0"/>
            <a:r>
              <a:rPr lang="en-US"/>
              <a:t>Click to edit Master text styles</a:t>
            </a:r>
          </a:p>
        </p:txBody>
      </p:sp>
      <p:pic>
        <p:nvPicPr>
          <p:cNvPr id="11" name="Picture 10">
            <a:extLst>
              <a:ext uri="{FF2B5EF4-FFF2-40B4-BE49-F238E27FC236}">
                <a16:creationId xmlns:a16="http://schemas.microsoft.com/office/drawing/2014/main" id="{0F891C03-2A27-34D8-C8A7-CF8FB4AA8F02}"/>
              </a:ext>
            </a:extLst>
          </p:cNvPr>
          <p:cNvPicPr>
            <a:picLocks noChangeAspect="1"/>
          </p:cNvPicPr>
          <p:nvPr userDrawn="1"/>
        </p:nvPicPr>
        <p:blipFill>
          <a:blip r:embed="rId2"/>
          <a:srcRect/>
          <a:stretch/>
        </p:blipFill>
        <p:spPr>
          <a:xfrm>
            <a:off x="457200" y="5914503"/>
            <a:ext cx="1080661" cy="486297"/>
          </a:xfrm>
          <a:prstGeom prst="rect">
            <a:avLst/>
          </a:prstGeom>
        </p:spPr>
      </p:pic>
      <p:sp>
        <p:nvSpPr>
          <p:cNvPr id="2" name="Text Placeholder 5">
            <a:extLst>
              <a:ext uri="{FF2B5EF4-FFF2-40B4-BE49-F238E27FC236}">
                <a16:creationId xmlns:a16="http://schemas.microsoft.com/office/drawing/2014/main" id="{868959DF-3F0D-31D7-909B-9AFD4CBA60C8}"/>
              </a:ext>
            </a:extLst>
          </p:cNvPr>
          <p:cNvSpPr>
            <a:spLocks noGrp="1"/>
          </p:cNvSpPr>
          <p:nvPr>
            <p:ph type="body" sz="quarter" idx="11" hasCustomPrompt="1"/>
          </p:nvPr>
        </p:nvSpPr>
        <p:spPr>
          <a:xfrm>
            <a:off x="11722608" y="0"/>
            <a:ext cx="466344" cy="365126"/>
          </a:xfrm>
        </p:spPr>
        <p:txBody>
          <a:bodyPr lIns="0" tIns="0" rIns="0" bIns="0" anchor="ctr" anchorCtr="0">
            <a:normAutofit/>
          </a:bodyPr>
          <a:lstStyle>
            <a:lvl1pPr marL="0" indent="0" algn="ct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a:p>
        </p:txBody>
      </p:sp>
    </p:spTree>
    <p:extLst>
      <p:ext uri="{BB962C8B-B14F-4D97-AF65-F5344CB8AC3E}">
        <p14:creationId xmlns:p14="http://schemas.microsoft.com/office/powerpoint/2010/main" val="2318886478"/>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9C32-BF72-D1E3-3846-54803E4F6B22}"/>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D18A4C1D-44B2-20F0-703D-8ECD4C16D77C}"/>
              </a:ext>
            </a:extLst>
          </p:cNvPr>
          <p:cNvSpPr>
            <a:spLocks noGrp="1"/>
          </p:cNvSpPr>
          <p:nvPr>
            <p:ph type="body" sz="quarter" idx="11" hasCustomPrompt="1"/>
          </p:nvPr>
        </p:nvSpPr>
        <p:spPr>
          <a:xfrm>
            <a:off x="11722608" y="0"/>
            <a:ext cx="466344" cy="365126"/>
          </a:xfrm>
        </p:spPr>
        <p:txBody>
          <a:bodyPr lIns="0" tIns="0" rIns="0" bIns="0" anchor="ctr" anchorCtr="0">
            <a:normAutofit/>
          </a:bodyPr>
          <a:lstStyle>
            <a:lvl1pPr marL="0" indent="0" algn="ct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a:p>
        </p:txBody>
      </p:sp>
      <p:pic>
        <p:nvPicPr>
          <p:cNvPr id="4" name="Picture 3">
            <a:extLst>
              <a:ext uri="{FF2B5EF4-FFF2-40B4-BE49-F238E27FC236}">
                <a16:creationId xmlns:a16="http://schemas.microsoft.com/office/drawing/2014/main" id="{563D27B2-4945-058B-817C-80766288B493}"/>
              </a:ext>
            </a:extLst>
          </p:cNvPr>
          <p:cNvPicPr>
            <a:picLocks noChangeAspect="1"/>
          </p:cNvPicPr>
          <p:nvPr userDrawn="1"/>
        </p:nvPicPr>
        <p:blipFill>
          <a:blip r:embed="rId2"/>
          <a:srcRect/>
          <a:stretch/>
        </p:blipFill>
        <p:spPr>
          <a:xfrm>
            <a:off x="457200" y="5914503"/>
            <a:ext cx="1080661" cy="486297"/>
          </a:xfrm>
          <a:prstGeom prst="rect">
            <a:avLst/>
          </a:prstGeom>
        </p:spPr>
      </p:pic>
    </p:spTree>
    <p:extLst>
      <p:ext uri="{BB962C8B-B14F-4D97-AF65-F5344CB8AC3E}">
        <p14:creationId xmlns:p14="http://schemas.microsoft.com/office/powerpoint/2010/main" val="41769245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E1118ED-86BB-AB92-F7F9-E040A799ADF6}"/>
              </a:ext>
            </a:extLst>
          </p:cNvPr>
          <p:cNvSpPr>
            <a:spLocks noGrp="1"/>
          </p:cNvSpPr>
          <p:nvPr>
            <p:ph type="body" sz="quarter" idx="11" hasCustomPrompt="1"/>
          </p:nvPr>
        </p:nvSpPr>
        <p:spPr>
          <a:xfrm>
            <a:off x="11722608" y="0"/>
            <a:ext cx="466344" cy="365126"/>
          </a:xfrm>
        </p:spPr>
        <p:txBody>
          <a:bodyPr lIns="0" tIns="0" rIns="0" bIns="0" anchor="ctr" anchorCtr="0">
            <a:normAutofit/>
          </a:bodyPr>
          <a:lstStyle>
            <a:lvl1pPr marL="0" indent="0" algn="ct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a:p>
        </p:txBody>
      </p:sp>
      <p:pic>
        <p:nvPicPr>
          <p:cNvPr id="3" name="Picture 2">
            <a:extLst>
              <a:ext uri="{FF2B5EF4-FFF2-40B4-BE49-F238E27FC236}">
                <a16:creationId xmlns:a16="http://schemas.microsoft.com/office/drawing/2014/main" id="{E1302039-DD1C-DBBC-49E7-194F0BC0753E}"/>
              </a:ext>
            </a:extLst>
          </p:cNvPr>
          <p:cNvPicPr>
            <a:picLocks noChangeAspect="1"/>
          </p:cNvPicPr>
          <p:nvPr userDrawn="1"/>
        </p:nvPicPr>
        <p:blipFill>
          <a:blip r:embed="rId2"/>
          <a:srcRect/>
          <a:stretch/>
        </p:blipFill>
        <p:spPr>
          <a:xfrm>
            <a:off x="457200" y="5914503"/>
            <a:ext cx="1080661" cy="486297"/>
          </a:xfrm>
          <a:prstGeom prst="rect">
            <a:avLst/>
          </a:prstGeom>
        </p:spPr>
      </p:pic>
    </p:spTree>
    <p:extLst>
      <p:ext uri="{BB962C8B-B14F-4D97-AF65-F5344CB8AC3E}">
        <p14:creationId xmlns:p14="http://schemas.microsoft.com/office/powerpoint/2010/main" val="3081583786"/>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Image (Bottom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24CFA-E7EC-3BE0-8D3D-B4D8DFAA40DE}"/>
              </a:ext>
            </a:extLst>
          </p:cNvPr>
          <p:cNvSpPr>
            <a:spLocks noGrp="1"/>
          </p:cNvSpPr>
          <p:nvPr>
            <p:ph type="title"/>
          </p:nvPr>
        </p:nvSpPr>
        <p:spPr>
          <a:xfrm>
            <a:off x="457199" y="228600"/>
            <a:ext cx="11274552" cy="923544"/>
          </a:xfrm>
        </p:spPr>
        <p:txBody>
          <a:bodyPr bIns="0" anchor="b" anchorCtr="0">
            <a:normAutofit/>
          </a:bodyPr>
          <a:lstStyle>
            <a:lvl1pPr>
              <a:defRPr sz="4400"/>
            </a:lvl1pPr>
          </a:lstStyle>
          <a:p>
            <a:r>
              <a:rPr lang="en-US"/>
              <a:t>Click to edit Master title style</a:t>
            </a:r>
          </a:p>
        </p:txBody>
      </p:sp>
      <p:sp>
        <p:nvSpPr>
          <p:cNvPr id="4" name="Content Placeholder 3">
            <a:extLst>
              <a:ext uri="{FF2B5EF4-FFF2-40B4-BE49-F238E27FC236}">
                <a16:creationId xmlns:a16="http://schemas.microsoft.com/office/drawing/2014/main" id="{1C8337E4-C904-0267-ADFD-D651FF711C89}"/>
              </a:ext>
            </a:extLst>
          </p:cNvPr>
          <p:cNvSpPr>
            <a:spLocks noGrp="1"/>
          </p:cNvSpPr>
          <p:nvPr>
            <p:ph sz="half" idx="2"/>
          </p:nvPr>
        </p:nvSpPr>
        <p:spPr>
          <a:xfrm>
            <a:off x="457199" y="1481328"/>
            <a:ext cx="11274551" cy="2176272"/>
          </a:xfrm>
          <a:prstGeom prst="rect">
            <a:avLst/>
          </a:prstGeo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18" name="Picture Placeholder 4">
            <a:extLst>
              <a:ext uri="{FF2B5EF4-FFF2-40B4-BE49-F238E27FC236}">
                <a16:creationId xmlns:a16="http://schemas.microsoft.com/office/drawing/2014/main" id="{9AC91E9A-2213-A5B5-38B6-5ABADB6165EC}"/>
              </a:ext>
            </a:extLst>
          </p:cNvPr>
          <p:cNvSpPr>
            <a:spLocks noGrp="1"/>
          </p:cNvSpPr>
          <p:nvPr>
            <p:ph type="pic" sz="quarter" idx="10" hasCustomPrompt="1"/>
          </p:nvPr>
        </p:nvSpPr>
        <p:spPr>
          <a:xfrm>
            <a:off x="0" y="3657600"/>
            <a:ext cx="12192000" cy="3200400"/>
          </a:xfrm>
          <a:prstGeom prst="snip2DiagRect">
            <a:avLst>
              <a:gd name="adj1" fmla="val 0"/>
              <a:gd name="adj2" fmla="val 0"/>
            </a:avLst>
          </a:prstGeom>
          <a:solidFill>
            <a:schemeClr val="accent6">
              <a:lumMod val="20000"/>
              <a:lumOff val="80000"/>
            </a:schemeClr>
          </a:solidFill>
        </p:spPr>
        <p:txBody>
          <a:bodyPr anchor="ctr"/>
          <a:lstStyle>
            <a:lvl1pPr marL="0" indent="0" algn="ctr">
              <a:buNone/>
              <a:defRPr/>
            </a:lvl1pPr>
          </a:lstStyle>
          <a:p>
            <a:r>
              <a:rPr lang="en-US"/>
              <a:t>Picture</a:t>
            </a:r>
          </a:p>
        </p:txBody>
      </p:sp>
      <p:sp>
        <p:nvSpPr>
          <p:cNvPr id="7" name="Text Placeholder 5">
            <a:extLst>
              <a:ext uri="{FF2B5EF4-FFF2-40B4-BE49-F238E27FC236}">
                <a16:creationId xmlns:a16="http://schemas.microsoft.com/office/drawing/2014/main" id="{668FF690-8FA6-65B1-8A9E-4F668662CA8C}"/>
              </a:ext>
            </a:extLst>
          </p:cNvPr>
          <p:cNvSpPr>
            <a:spLocks noGrp="1"/>
          </p:cNvSpPr>
          <p:nvPr>
            <p:ph type="body" sz="quarter" idx="11" hasCustomPrompt="1"/>
          </p:nvPr>
        </p:nvSpPr>
        <p:spPr>
          <a:xfrm>
            <a:off x="11722608" y="0"/>
            <a:ext cx="466344" cy="365126"/>
          </a:xfrm>
        </p:spPr>
        <p:txBody>
          <a:bodyPr lIns="0" tIns="0" rIns="0" bIns="0" anchor="ctr" anchorCtr="0">
            <a:normAutofit/>
          </a:bodyPr>
          <a:lstStyle>
            <a:lvl1pPr marL="0" indent="0" algn="ctr">
              <a:buFont typeface="Arial" panose="020B0604020202020204" pitchFamily="34" charset="0"/>
              <a:buNone/>
              <a:defRPr sz="1200">
                <a:solidFill>
                  <a:srgbClr val="B3B3B3"/>
                </a:solidFill>
              </a:defRPr>
            </a:lvl1pPr>
          </a:lstStyle>
          <a:p>
            <a:pPr lvl="0"/>
            <a:fld id="{B2344F3D-128A-EE46-8C43-47D09F0D1E39}" type="slidenum">
              <a:rPr lang="en-US" smtClean="0"/>
              <a:t>‹#›</a:t>
            </a:fld>
            <a:endParaRPr lang="en-US"/>
          </a:p>
        </p:txBody>
      </p:sp>
      <p:sp>
        <p:nvSpPr>
          <p:cNvPr id="8" name="Subtitle 2">
            <a:extLst>
              <a:ext uri="{FF2B5EF4-FFF2-40B4-BE49-F238E27FC236}">
                <a16:creationId xmlns:a16="http://schemas.microsoft.com/office/drawing/2014/main" id="{512750B3-4289-481E-8F16-FA2C6B7E62D9}"/>
              </a:ext>
            </a:extLst>
          </p:cNvPr>
          <p:cNvSpPr>
            <a:spLocks noGrp="1"/>
          </p:cNvSpPr>
          <p:nvPr>
            <p:ph type="subTitle" idx="12"/>
          </p:nvPr>
        </p:nvSpPr>
        <p:spPr>
          <a:xfrm>
            <a:off x="457200" y="1069848"/>
            <a:ext cx="11277600" cy="457200"/>
          </a:xfrm>
        </p:spPr>
        <p:txBody>
          <a:bodyPr>
            <a:normAutofit/>
          </a:bodyPr>
          <a:lstStyle>
            <a:lvl1pPr marL="0" indent="0" algn="l">
              <a:buNone/>
              <a:defRPr sz="2000" i="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8358299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or Divider Dark Blue">
    <p:spTree>
      <p:nvGrpSpPr>
        <p:cNvPr id="1" name=""/>
        <p:cNvGrpSpPr/>
        <p:nvPr/>
      </p:nvGrpSpPr>
      <p:grpSpPr>
        <a:xfrm>
          <a:off x="0" y="0"/>
          <a:ext cx="0" cy="0"/>
          <a:chOff x="0" y="0"/>
          <a:chExt cx="0" cy="0"/>
        </a:xfrm>
      </p:grpSpPr>
      <p:sp>
        <p:nvSpPr>
          <p:cNvPr id="5" name="Rectangle 4"/>
          <p:cNvSpPr/>
          <p:nvPr userDrawn="1"/>
        </p:nvSpPr>
        <p:spPr>
          <a:xfrm>
            <a:off x="240000" y="158240"/>
            <a:ext cx="11712000" cy="56197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itre 1"/>
          <p:cNvSpPr>
            <a:spLocks noGrp="1"/>
          </p:cNvSpPr>
          <p:nvPr>
            <p:ph type="title" hasCustomPrompt="1"/>
          </p:nvPr>
        </p:nvSpPr>
        <p:spPr>
          <a:xfrm>
            <a:off x="911161" y="1449389"/>
            <a:ext cx="6418545" cy="1081237"/>
          </a:xfrm>
          <a:prstGeom prst="rect">
            <a:avLst/>
          </a:prstGeom>
        </p:spPr>
        <p:txBody>
          <a:bodyPr lIns="0" tIns="0" rIns="0" bIns="0" anchor="b" anchorCtr="0">
            <a:noAutofit/>
          </a:bodyPr>
          <a:lstStyle>
            <a:lvl1pPr>
              <a:lnSpc>
                <a:spcPct val="90000"/>
              </a:lnSpc>
              <a:defRPr sz="4000" baseline="0">
                <a:solidFill>
                  <a:schemeClr val="bg1"/>
                </a:solidFill>
              </a:defRPr>
            </a:lvl1pPr>
          </a:lstStyle>
          <a:p>
            <a:r>
              <a:rPr lang="en-CA" noProof="1"/>
              <a:t>Divider Slide</a:t>
            </a:r>
            <a:br>
              <a:rPr lang="en-CA" noProof="1"/>
            </a:br>
            <a:r>
              <a:rPr lang="en-CA" noProof="1"/>
              <a:t>Title</a:t>
            </a:r>
          </a:p>
        </p:txBody>
      </p:sp>
      <p:sp>
        <p:nvSpPr>
          <p:cNvPr id="4" name="Espace réservé du texte 10"/>
          <p:cNvSpPr>
            <a:spLocks noGrp="1"/>
          </p:cNvSpPr>
          <p:nvPr>
            <p:ph type="body" sz="quarter" idx="13" hasCustomPrompt="1"/>
          </p:nvPr>
        </p:nvSpPr>
        <p:spPr>
          <a:xfrm>
            <a:off x="911425" y="2649814"/>
            <a:ext cx="6418281" cy="720080"/>
          </a:xfrm>
          <a:prstGeom prst="rect">
            <a:avLst/>
          </a:prstGeom>
        </p:spPr>
        <p:txBody>
          <a:bodyPr lIns="0" tIns="0" rIns="0" bIns="0">
            <a:noAutofit/>
          </a:bodyPr>
          <a:lstStyle>
            <a:lvl1pPr>
              <a:lnSpc>
                <a:spcPct val="100000"/>
              </a:lnSpc>
              <a:buNone/>
              <a:defRPr sz="1400" b="0" baseline="0">
                <a:solidFill>
                  <a:schemeClr val="bg1"/>
                </a:solidFill>
              </a:defRPr>
            </a:lvl1pPr>
            <a:lvl2pPr>
              <a:lnSpc>
                <a:spcPts val="1800"/>
              </a:lnSpc>
              <a:defRPr sz="1400" b="0">
                <a:solidFill>
                  <a:srgbClr val="414141"/>
                </a:solidFill>
              </a:defRPr>
            </a:lvl2pPr>
            <a:lvl3pPr>
              <a:lnSpc>
                <a:spcPts val="1800"/>
              </a:lnSpc>
              <a:defRPr sz="1400" b="0">
                <a:solidFill>
                  <a:srgbClr val="414141"/>
                </a:solidFill>
              </a:defRPr>
            </a:lvl3pPr>
            <a:lvl4pPr>
              <a:lnSpc>
                <a:spcPts val="1800"/>
              </a:lnSpc>
              <a:defRPr sz="1400" b="0">
                <a:solidFill>
                  <a:srgbClr val="414141"/>
                </a:solidFill>
              </a:defRPr>
            </a:lvl4pPr>
            <a:lvl5pPr>
              <a:lnSpc>
                <a:spcPts val="1800"/>
              </a:lnSpc>
              <a:defRPr sz="1400" b="0">
                <a:solidFill>
                  <a:srgbClr val="414141"/>
                </a:solidFill>
              </a:defRPr>
            </a:lvl5pPr>
          </a:lstStyle>
          <a:p>
            <a:pPr lvl="0"/>
            <a:r>
              <a:rPr lang="en-CA" noProof="1"/>
              <a:t>Click here to add normal Text</a:t>
            </a:r>
          </a:p>
        </p:txBody>
      </p:sp>
      <p:grpSp>
        <p:nvGrpSpPr>
          <p:cNvPr id="19" name="Group 18"/>
          <p:cNvGrpSpPr/>
          <p:nvPr userDrawn="1"/>
        </p:nvGrpSpPr>
        <p:grpSpPr>
          <a:xfrm>
            <a:off x="8085863" y="2759978"/>
            <a:ext cx="3867439" cy="3864871"/>
            <a:chOff x="8085863" y="2759978"/>
            <a:chExt cx="3867439" cy="3864871"/>
          </a:xfrm>
        </p:grpSpPr>
        <p:cxnSp>
          <p:nvCxnSpPr>
            <p:cNvPr id="13" name="Straight Connector 12"/>
            <p:cNvCxnSpPr/>
            <p:nvPr userDrawn="1"/>
          </p:nvCxnSpPr>
          <p:spPr>
            <a:xfrm flipH="1">
              <a:off x="8085863" y="2759978"/>
              <a:ext cx="3864869" cy="3864871"/>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8624633" y="3296873"/>
              <a:ext cx="3327972" cy="332797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9175008" y="3850547"/>
              <a:ext cx="2774299" cy="2774302"/>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H="1">
              <a:off x="9707509" y="4379053"/>
              <a:ext cx="2245793" cy="2245796"/>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12" name="Slide Number Placeholder 11"/>
          <p:cNvSpPr>
            <a:spLocks noGrp="1"/>
          </p:cNvSpPr>
          <p:nvPr>
            <p:ph type="sldNum" sz="quarter" idx="15"/>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237983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182A4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rgbClr val="33557C"/>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rgbClr val="33557C"/>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rgbClr val="90B8D7"/>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BICYCLE &amp; PEDESTRIAN ADVISORY COMMITTEE</a:t>
            </a:r>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206C0B4D-24EE-4F6B-BBAF-F38D3B9A67A1}" type="slidenum">
              <a:rPr lang="en-US" smtClean="0"/>
              <a:t>‹#›</a:t>
            </a:fld>
            <a:endParaRPr lang="en-US"/>
          </a:p>
        </p:txBody>
      </p:sp>
    </p:spTree>
    <p:extLst>
      <p:ext uri="{BB962C8B-B14F-4D97-AF65-F5344CB8AC3E}">
        <p14:creationId xmlns:p14="http://schemas.microsoft.com/office/powerpoint/2010/main" val="38760521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BICYCLE &amp; PEDESTRIAN ADVISORY COMMITTEE</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206C0B4D-24EE-4F6B-BBAF-F38D3B9A67A1}" type="slidenum">
              <a:rPr lang="en-US" smtClean="0"/>
              <a:t>‹#›</a:t>
            </a:fld>
            <a:endParaRPr lang="en-US"/>
          </a:p>
        </p:txBody>
      </p:sp>
    </p:spTree>
    <p:extLst>
      <p:ext uri="{BB962C8B-B14F-4D97-AF65-F5344CB8AC3E}">
        <p14:creationId xmlns:p14="http://schemas.microsoft.com/office/powerpoint/2010/main" val="21266935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182A4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BICYCLE &amp; PEDESTRIAN ADVISORY COMMITTEE</a:t>
            </a:r>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206C0B4D-24EE-4F6B-BBAF-F38D3B9A67A1}" type="slidenum">
              <a:rPr lang="en-US" smtClean="0"/>
              <a:t>‹#›</a:t>
            </a:fld>
            <a:endParaRPr lang="en-US"/>
          </a:p>
        </p:txBody>
      </p:sp>
    </p:spTree>
    <p:extLst>
      <p:ext uri="{BB962C8B-B14F-4D97-AF65-F5344CB8AC3E}">
        <p14:creationId xmlns:p14="http://schemas.microsoft.com/office/powerpoint/2010/main" val="1995258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BICYCLE &amp; PEDESTRIAN ADVISORY COMMITTEE</a:t>
            </a:r>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206C0B4D-24EE-4F6B-BBAF-F38D3B9A67A1}" type="slidenum">
              <a:rPr lang="en-US" smtClean="0"/>
              <a:t>‹#›</a:t>
            </a:fld>
            <a:endParaRPr lang="en-US"/>
          </a:p>
        </p:txBody>
      </p:sp>
    </p:spTree>
    <p:extLst>
      <p:ext uri="{BB962C8B-B14F-4D97-AF65-F5344CB8AC3E}">
        <p14:creationId xmlns:p14="http://schemas.microsoft.com/office/powerpoint/2010/main" val="11309889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BICYCLE &amp; PEDESTRIAN ADVISORY COMMITTEE</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206C0B4D-24EE-4F6B-BBAF-F38D3B9A67A1}" type="slidenum">
              <a:rPr lang="en-US" smtClean="0"/>
              <a:t>‹#›</a:t>
            </a:fld>
            <a:endParaRPr lang="en-US"/>
          </a:p>
        </p:txBody>
      </p:sp>
    </p:spTree>
    <p:extLst>
      <p:ext uri="{BB962C8B-B14F-4D97-AF65-F5344CB8AC3E}">
        <p14:creationId xmlns:p14="http://schemas.microsoft.com/office/powerpoint/2010/main" val="26511904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BICYCLE &amp; PEDESTRIAN ADVISORY COMMITTEE</a:t>
            </a:r>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206C0B4D-24EE-4F6B-BBAF-F38D3B9A67A1}" type="slidenum">
              <a:rPr lang="en-US" smtClean="0"/>
              <a:t>‹#›</a:t>
            </a:fld>
            <a:endParaRPr lang="en-US"/>
          </a:p>
        </p:txBody>
      </p:sp>
    </p:spTree>
    <p:extLst>
      <p:ext uri="{BB962C8B-B14F-4D97-AF65-F5344CB8AC3E}">
        <p14:creationId xmlns:p14="http://schemas.microsoft.com/office/powerpoint/2010/main" val="17886586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182A4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BICYCLE &amp; PEDESTRIAN ADVISORY COMMITTEE</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206C0B4D-24EE-4F6B-BBAF-F38D3B9A67A1}" type="slidenum">
              <a:rPr lang="en-US" smtClean="0"/>
              <a:t>‹#›</a:t>
            </a:fld>
            <a:endParaRPr lang="en-US"/>
          </a:p>
        </p:txBody>
      </p:sp>
      <p:pic>
        <p:nvPicPr>
          <p:cNvPr id="5" name="Picture 4" descr="A logo with a city and bridge&#10;&#10;Description automatically generated">
            <a:extLst>
              <a:ext uri="{FF2B5EF4-FFF2-40B4-BE49-F238E27FC236}">
                <a16:creationId xmlns:a16="http://schemas.microsoft.com/office/drawing/2014/main" id="{3FAED4CF-8336-C133-8C4A-2333B4372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43" y="5951454"/>
            <a:ext cx="860509" cy="860509"/>
          </a:xfrm>
          <a:prstGeom prst="rect">
            <a:avLst/>
          </a:prstGeom>
        </p:spPr>
      </p:pic>
    </p:spTree>
    <p:extLst>
      <p:ext uri="{BB962C8B-B14F-4D97-AF65-F5344CB8AC3E}">
        <p14:creationId xmlns:p14="http://schemas.microsoft.com/office/powerpoint/2010/main" val="29881358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182A4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BICYCLE &amp; PEDESTRIAN ADVISORY COMMITTEE</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06C0B4D-24EE-4F6B-BBAF-F38D3B9A67A1}" type="slidenum">
              <a:rPr lang="en-US" smtClean="0"/>
              <a:t>‹#›</a:t>
            </a:fld>
            <a:endParaRPr lang="en-US"/>
          </a:p>
        </p:txBody>
      </p:sp>
    </p:spTree>
    <p:extLst>
      <p:ext uri="{BB962C8B-B14F-4D97-AF65-F5344CB8AC3E}">
        <p14:creationId xmlns:p14="http://schemas.microsoft.com/office/powerpoint/2010/main" val="9419145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182A4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18426" y="6446838"/>
            <a:ext cx="2584850" cy="365125"/>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1097279" y="6446838"/>
            <a:ext cx="6818262" cy="365125"/>
          </a:xfrm>
        </p:spPr>
        <p:txBody>
          <a:bodyPr/>
          <a:lstStyle/>
          <a:p>
            <a:r>
              <a:rPr lang="en-US"/>
              <a:t>BICYCLE &amp; PEDESTRIAN ADVISORY COMMITTEE</a:t>
            </a:r>
          </a:p>
        </p:txBody>
      </p:sp>
      <p:sp>
        <p:nvSpPr>
          <p:cNvPr id="7" name="Slide Number Placeholder 6"/>
          <p:cNvSpPr>
            <a:spLocks noGrp="1"/>
          </p:cNvSpPr>
          <p:nvPr>
            <p:ph type="sldNum" sz="quarter" idx="12"/>
          </p:nvPr>
        </p:nvSpPr>
        <p:spPr/>
        <p:txBody>
          <a:bodyPr/>
          <a:lstStyle/>
          <a:p>
            <a:fld id="{206C0B4D-24EE-4F6B-BBAF-F38D3B9A67A1}" type="slidenum">
              <a:rPr lang="en-US" smtClean="0"/>
              <a:t>‹#›</a:t>
            </a:fld>
            <a:endParaRPr lang="en-US"/>
          </a:p>
        </p:txBody>
      </p:sp>
    </p:spTree>
    <p:extLst>
      <p:ext uri="{BB962C8B-B14F-4D97-AF65-F5344CB8AC3E}">
        <p14:creationId xmlns:p14="http://schemas.microsoft.com/office/powerpoint/2010/main" val="7858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a:t>BICYCLE &amp; PEDESTRIAN ADVISORY COMMITTEE</a:t>
            </a:r>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206C0B4D-24EE-4F6B-BBAF-F38D3B9A67A1}" type="slidenum">
              <a:rPr lang="en-US" smtClean="0"/>
              <a:t>‹#›</a:t>
            </a:fld>
            <a:endParaRPr lang="en-US"/>
          </a:p>
        </p:txBody>
      </p:sp>
    </p:spTree>
    <p:extLst>
      <p:ext uri="{BB962C8B-B14F-4D97-AF65-F5344CB8AC3E}">
        <p14:creationId xmlns:p14="http://schemas.microsoft.com/office/powerpoint/2010/main" val="357995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or Divider Teal">
    <p:spTree>
      <p:nvGrpSpPr>
        <p:cNvPr id="1" name=""/>
        <p:cNvGrpSpPr/>
        <p:nvPr/>
      </p:nvGrpSpPr>
      <p:grpSpPr>
        <a:xfrm>
          <a:off x="0" y="0"/>
          <a:ext cx="0" cy="0"/>
          <a:chOff x="0" y="0"/>
          <a:chExt cx="0" cy="0"/>
        </a:xfrm>
      </p:grpSpPr>
      <p:sp>
        <p:nvSpPr>
          <p:cNvPr id="5" name="Rectangle 4"/>
          <p:cNvSpPr/>
          <p:nvPr userDrawn="1"/>
        </p:nvSpPr>
        <p:spPr>
          <a:xfrm>
            <a:off x="240000" y="158240"/>
            <a:ext cx="11712000" cy="561976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itre 1"/>
          <p:cNvSpPr>
            <a:spLocks noGrp="1"/>
          </p:cNvSpPr>
          <p:nvPr>
            <p:ph type="title" hasCustomPrompt="1"/>
          </p:nvPr>
        </p:nvSpPr>
        <p:spPr>
          <a:xfrm>
            <a:off x="911161" y="1449389"/>
            <a:ext cx="6418545" cy="1081237"/>
          </a:xfrm>
          <a:prstGeom prst="rect">
            <a:avLst/>
          </a:prstGeom>
        </p:spPr>
        <p:txBody>
          <a:bodyPr lIns="0" tIns="0" rIns="0" bIns="0" anchor="b" anchorCtr="0">
            <a:noAutofit/>
          </a:bodyPr>
          <a:lstStyle>
            <a:lvl1pPr>
              <a:lnSpc>
                <a:spcPct val="90000"/>
              </a:lnSpc>
              <a:defRPr sz="4000" baseline="0">
                <a:solidFill>
                  <a:schemeClr val="bg1"/>
                </a:solidFill>
              </a:defRPr>
            </a:lvl1pPr>
          </a:lstStyle>
          <a:p>
            <a:r>
              <a:rPr lang="en-CA" noProof="1"/>
              <a:t>Divider Slide</a:t>
            </a:r>
            <a:br>
              <a:rPr lang="en-CA" noProof="1"/>
            </a:br>
            <a:r>
              <a:rPr lang="en-CA" noProof="1"/>
              <a:t>Title</a:t>
            </a:r>
          </a:p>
        </p:txBody>
      </p:sp>
      <p:sp>
        <p:nvSpPr>
          <p:cNvPr id="4" name="Espace réservé du texte 10"/>
          <p:cNvSpPr>
            <a:spLocks noGrp="1"/>
          </p:cNvSpPr>
          <p:nvPr>
            <p:ph type="body" sz="quarter" idx="13" hasCustomPrompt="1"/>
          </p:nvPr>
        </p:nvSpPr>
        <p:spPr>
          <a:xfrm>
            <a:off x="911425" y="2649814"/>
            <a:ext cx="6418281" cy="720080"/>
          </a:xfrm>
          <a:prstGeom prst="rect">
            <a:avLst/>
          </a:prstGeom>
        </p:spPr>
        <p:txBody>
          <a:bodyPr lIns="0" tIns="0" rIns="0" bIns="0">
            <a:noAutofit/>
          </a:bodyPr>
          <a:lstStyle>
            <a:lvl1pPr>
              <a:lnSpc>
                <a:spcPct val="100000"/>
              </a:lnSpc>
              <a:buNone/>
              <a:defRPr sz="1400" b="0" baseline="0">
                <a:solidFill>
                  <a:schemeClr val="bg1"/>
                </a:solidFill>
              </a:defRPr>
            </a:lvl1pPr>
            <a:lvl2pPr>
              <a:lnSpc>
                <a:spcPts val="1800"/>
              </a:lnSpc>
              <a:defRPr sz="1400" b="0">
                <a:solidFill>
                  <a:srgbClr val="414141"/>
                </a:solidFill>
              </a:defRPr>
            </a:lvl2pPr>
            <a:lvl3pPr>
              <a:lnSpc>
                <a:spcPts val="1800"/>
              </a:lnSpc>
              <a:defRPr sz="1400" b="0">
                <a:solidFill>
                  <a:srgbClr val="414141"/>
                </a:solidFill>
              </a:defRPr>
            </a:lvl3pPr>
            <a:lvl4pPr>
              <a:lnSpc>
                <a:spcPts val="1800"/>
              </a:lnSpc>
              <a:defRPr sz="1400" b="0">
                <a:solidFill>
                  <a:srgbClr val="414141"/>
                </a:solidFill>
              </a:defRPr>
            </a:lvl4pPr>
            <a:lvl5pPr>
              <a:lnSpc>
                <a:spcPts val="1800"/>
              </a:lnSpc>
              <a:defRPr sz="1400" b="0">
                <a:solidFill>
                  <a:srgbClr val="414141"/>
                </a:solidFill>
              </a:defRPr>
            </a:lvl5pPr>
          </a:lstStyle>
          <a:p>
            <a:pPr lvl="0"/>
            <a:r>
              <a:rPr lang="en-CA" noProof="1"/>
              <a:t>Click here to add normal Text</a:t>
            </a:r>
          </a:p>
        </p:txBody>
      </p:sp>
      <p:grpSp>
        <p:nvGrpSpPr>
          <p:cNvPr id="10" name="Group 9"/>
          <p:cNvGrpSpPr/>
          <p:nvPr userDrawn="1"/>
        </p:nvGrpSpPr>
        <p:grpSpPr>
          <a:xfrm>
            <a:off x="8085863" y="2759978"/>
            <a:ext cx="3867439" cy="3864871"/>
            <a:chOff x="8085863" y="2759978"/>
            <a:chExt cx="3867439" cy="3864871"/>
          </a:xfrm>
        </p:grpSpPr>
        <p:cxnSp>
          <p:nvCxnSpPr>
            <p:cNvPr id="11" name="Straight Connector 10"/>
            <p:cNvCxnSpPr/>
            <p:nvPr userDrawn="1"/>
          </p:nvCxnSpPr>
          <p:spPr>
            <a:xfrm flipH="1">
              <a:off x="8085863" y="2759978"/>
              <a:ext cx="3864869" cy="3864871"/>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H="1">
              <a:off x="8624633" y="3296873"/>
              <a:ext cx="3327972" cy="3327976"/>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H="1">
              <a:off x="9175008" y="3850547"/>
              <a:ext cx="2774299" cy="277430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9707509" y="4379053"/>
              <a:ext cx="2245793" cy="2245796"/>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grpSp>
      <p:sp>
        <p:nvSpPr>
          <p:cNvPr id="9" name="Slide Number Placeholder 8"/>
          <p:cNvSpPr>
            <a:spLocks noGrp="1"/>
          </p:cNvSpPr>
          <p:nvPr>
            <p:ph type="sldNum" sz="quarter" idx="15"/>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285644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182A4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a:t>BICYCLE &amp; PEDESTRIAN ADVISORY COMMITTEE</a:t>
            </a:r>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206C0B4D-24EE-4F6B-BBAF-F38D3B9A67A1}" type="slidenum">
              <a:rPr lang="en-US" smtClean="0"/>
              <a:t>‹#›</a:t>
            </a:fld>
            <a:endParaRPr lang="en-US"/>
          </a:p>
        </p:txBody>
      </p:sp>
      <p:pic>
        <p:nvPicPr>
          <p:cNvPr id="4" name="Picture 3" descr="A logo with a city and bridge&#10;&#10;Description automatically generated">
            <a:extLst>
              <a:ext uri="{FF2B5EF4-FFF2-40B4-BE49-F238E27FC236}">
                <a16:creationId xmlns:a16="http://schemas.microsoft.com/office/drawing/2014/main" id="{A0D64C49-B130-9C38-D899-7E7E83231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43" y="5951454"/>
            <a:ext cx="860509" cy="860509"/>
          </a:xfrm>
          <a:prstGeom prst="rect">
            <a:avLst/>
          </a:prstGeom>
        </p:spPr>
      </p:pic>
    </p:spTree>
    <p:extLst>
      <p:ext uri="{BB962C8B-B14F-4D97-AF65-F5344CB8AC3E}">
        <p14:creationId xmlns:p14="http://schemas.microsoft.com/office/powerpoint/2010/main" val="10332533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1EBC0340-3AAE-A39F-0BAF-0E7430611152}"/>
              </a:ext>
            </a:extLst>
          </p:cNvPr>
          <p:cNvSpPr/>
          <p:nvPr userDrawn="1"/>
        </p:nvSpPr>
        <p:spPr>
          <a:xfrm>
            <a:off x="3127386" y="1976768"/>
            <a:ext cx="6929120" cy="4877511"/>
          </a:xfrm>
          <a:custGeom>
            <a:avLst/>
            <a:gdLst>
              <a:gd name="connsiteX0" fmla="*/ 3464560 w 6929120"/>
              <a:gd name="connsiteY0" fmla="*/ 0 h 4877511"/>
              <a:gd name="connsiteX1" fmla="*/ 6929120 w 6929120"/>
              <a:gd name="connsiteY1" fmla="*/ 3464560 h 4877511"/>
              <a:gd name="connsiteX2" fmla="*/ 6656858 w 6929120"/>
              <a:gd name="connsiteY2" fmla="*/ 4813124 h 4877511"/>
              <a:gd name="connsiteX3" fmla="*/ 6625841 w 6929120"/>
              <a:gd name="connsiteY3" fmla="*/ 4877511 h 4877511"/>
              <a:gd name="connsiteX4" fmla="*/ 303280 w 6929120"/>
              <a:gd name="connsiteY4" fmla="*/ 4877511 h 4877511"/>
              <a:gd name="connsiteX5" fmla="*/ 272263 w 6929120"/>
              <a:gd name="connsiteY5" fmla="*/ 4813124 h 4877511"/>
              <a:gd name="connsiteX6" fmla="*/ 0 w 6929120"/>
              <a:gd name="connsiteY6" fmla="*/ 3464560 h 4877511"/>
              <a:gd name="connsiteX7" fmla="*/ 3464560 w 6929120"/>
              <a:gd name="connsiteY7" fmla="*/ 0 h 487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9120" h="4877511">
                <a:moveTo>
                  <a:pt x="3464560" y="0"/>
                </a:moveTo>
                <a:cubicBezTo>
                  <a:pt x="5377984" y="0"/>
                  <a:pt x="6929120" y="1551136"/>
                  <a:pt x="6929120" y="3464560"/>
                </a:cubicBezTo>
                <a:cubicBezTo>
                  <a:pt x="6929120" y="3942916"/>
                  <a:pt x="6832174" y="4398629"/>
                  <a:pt x="6656858" y="4813124"/>
                </a:cubicBezTo>
                <a:lnTo>
                  <a:pt x="6625841" y="4877511"/>
                </a:lnTo>
                <a:lnTo>
                  <a:pt x="303280" y="4877511"/>
                </a:lnTo>
                <a:lnTo>
                  <a:pt x="272263" y="4813124"/>
                </a:lnTo>
                <a:cubicBezTo>
                  <a:pt x="96946" y="4398629"/>
                  <a:pt x="0" y="3942916"/>
                  <a:pt x="0" y="3464560"/>
                </a:cubicBezTo>
                <a:cubicBezTo>
                  <a:pt x="0" y="1551136"/>
                  <a:pt x="1551136" y="0"/>
                  <a:pt x="346456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pic>
        <p:nvPicPr>
          <p:cNvPr id="10" name="Picture 9" descr="Gap between two buildings against the blue sky">
            <a:extLst>
              <a:ext uri="{FF2B5EF4-FFF2-40B4-BE49-F238E27FC236}">
                <a16:creationId xmlns:a16="http://schemas.microsoft.com/office/drawing/2014/main" id="{C40F96A3-9DAF-4D22-64AD-CEC023D28D9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10546"/>
                    </a14:imgEffect>
                    <a14:imgEffect>
                      <a14:saturation sat="0"/>
                    </a14:imgEffect>
                    <a14:imgEffect>
                      <a14:brightnessContrast bright="-34000" contrast="60000"/>
                    </a14:imgEffect>
                  </a14:imgLayer>
                </a14:imgProps>
              </a:ext>
              <a:ext uri="{28A0092B-C50C-407E-A947-70E740481C1C}">
                <a14:useLocalDpi xmlns:a14="http://schemas.microsoft.com/office/drawing/2010/main"/>
              </a:ext>
            </a:extLst>
          </a:blip>
          <a:srcRect t="2550" b="8386"/>
          <a:stretch/>
        </p:blipFill>
        <p:spPr>
          <a:xfrm>
            <a:off x="760411" y="0"/>
            <a:ext cx="11431589" cy="685800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816767" y="1399032"/>
            <a:ext cx="6757416" cy="3427502"/>
          </a:xfrm>
        </p:spPr>
        <p:txBody>
          <a:bodyPr lIns="0" tIns="0" rIns="0" bIns="0" anchor="t">
            <a:noAutofit/>
          </a:bodyPr>
          <a:lstStyle>
            <a:lvl1pPr algn="l">
              <a:defRPr sz="4500" cap="all" baseline="0"/>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816768" y="417444"/>
            <a:ext cx="7414940" cy="883258"/>
          </a:xfrm>
        </p:spPr>
        <p:txBody>
          <a:bodyPr lIns="0" tIns="0" rIns="0" bIns="182880" anchor="b">
            <a:noAutofit/>
          </a:bodyPr>
          <a:lstStyle>
            <a:lvl1pPr marL="0" indent="0" algn="l">
              <a:lnSpc>
                <a:spcPct val="100000"/>
              </a:lnSpc>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490938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6696221" y="640080"/>
            <a:ext cx="5029200" cy="2157984"/>
          </a:xfrm>
        </p:spPr>
        <p:txBody>
          <a:bodyPr lIns="0" tIns="0" rIns="0" bIns="0" anchor="b">
            <a:noAutofit/>
          </a:bodyPr>
          <a:lstStyle>
            <a:lvl1pPr>
              <a:defRPr sz="3200" cap="all" baseline="0"/>
            </a:lvl1pPr>
          </a:lstStyle>
          <a:p>
            <a:r>
              <a:rPr lang="en-US" dirty="0"/>
              <a:t>CLICK TO EDIT MASTER TITLE STYLE</a:t>
            </a:r>
          </a:p>
        </p:txBody>
      </p:sp>
      <p:sp>
        <p:nvSpPr>
          <p:cNvPr id="5" name="Picture Placeholder 4">
            <a:extLst>
              <a:ext uri="{FF2B5EF4-FFF2-40B4-BE49-F238E27FC236}">
                <a16:creationId xmlns:a16="http://schemas.microsoft.com/office/drawing/2014/main" id="{346650F3-FE62-E3A1-C1F7-6A7E767D0045}"/>
              </a:ext>
            </a:extLst>
          </p:cNvPr>
          <p:cNvSpPr>
            <a:spLocks noGrp="1"/>
          </p:cNvSpPr>
          <p:nvPr>
            <p:ph type="pic" sz="quarter" idx="10"/>
          </p:nvPr>
        </p:nvSpPr>
        <p:spPr>
          <a:xfrm>
            <a:off x="1395412" y="653461"/>
            <a:ext cx="4597556" cy="5549900"/>
          </a:xfrm>
        </p:spPr>
        <p:txBody>
          <a:bodyPr/>
          <a:lstStyle/>
          <a:p>
            <a:r>
              <a:rPr lang="en-US"/>
              <a:t>Click icon to add picture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hasCustomPrompt="1"/>
          </p:nvPr>
        </p:nvSpPr>
        <p:spPr>
          <a:xfrm>
            <a:off x="6696221" y="3127248"/>
            <a:ext cx="4834517" cy="3108960"/>
          </a:xfrm>
        </p:spPr>
        <p:txBody>
          <a:bodyPr lIns="0" tIns="0" rIns="0" bIns="0">
            <a:noAutofit/>
          </a:bodyPr>
          <a:lstStyle>
            <a:lvl1pPr marL="0" indent="0">
              <a:lnSpc>
                <a:spcPct val="120000"/>
              </a:lnSpc>
              <a:spcBef>
                <a:spcPts val="0"/>
              </a:spcBef>
              <a:spcAft>
                <a:spcPts val="1200"/>
              </a:spcAft>
              <a:buNone/>
              <a:defRPr sz="180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Rectangle 3">
            <a:extLst>
              <a:ext uri="{FF2B5EF4-FFF2-40B4-BE49-F238E27FC236}">
                <a16:creationId xmlns:a16="http://schemas.microsoft.com/office/drawing/2014/main" id="{6D80952A-DC24-8DFB-F8E3-1AAC5A9D5F6C}"/>
              </a:ext>
            </a:extLst>
          </p:cNvPr>
          <p:cNvSpPr/>
          <p:nvPr userDrawn="1"/>
        </p:nvSpPr>
        <p:spPr>
          <a:xfrm>
            <a:off x="11792373" y="0"/>
            <a:ext cx="40881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1">
            <a:extLst>
              <a:ext uri="{FF2B5EF4-FFF2-40B4-BE49-F238E27FC236}">
                <a16:creationId xmlns:a16="http://schemas.microsoft.com/office/drawing/2014/main" id="{21A89689-0612-8B49-DF4A-1864B8558C5C}"/>
              </a:ext>
            </a:extLst>
          </p:cNvPr>
          <p:cNvSpPr>
            <a:spLocks noGrp="1"/>
          </p:cNvSpPr>
          <p:nvPr>
            <p:ph type="ftr" sz="quarter" idx="12"/>
          </p:nvPr>
        </p:nvSpPr>
        <p:spPr>
          <a:xfrm rot="16200000">
            <a:off x="8854442" y="2953511"/>
            <a:ext cx="6291068" cy="384048"/>
          </a:xfrm>
        </p:spPr>
        <p:txBody>
          <a:bodyPr/>
          <a:lstStyle/>
          <a:p>
            <a:r>
              <a:rPr lang="en-US" dirty="0"/>
              <a:t>Presentation Title</a:t>
            </a:r>
          </a:p>
        </p:txBody>
      </p:sp>
      <p:sp>
        <p:nvSpPr>
          <p:cNvPr id="13" name="Slide Number Placeholder 4">
            <a:extLst>
              <a:ext uri="{FF2B5EF4-FFF2-40B4-BE49-F238E27FC236}">
                <a16:creationId xmlns:a16="http://schemas.microsoft.com/office/drawing/2014/main" id="{2FE54DA2-6D33-7833-E646-95347EF8B9AD}"/>
              </a:ext>
            </a:extLst>
          </p:cNvPr>
          <p:cNvSpPr>
            <a:spLocks noGrp="1"/>
          </p:cNvSpPr>
          <p:nvPr>
            <p:ph type="sldNum" sz="quarter" idx="13"/>
          </p:nvPr>
        </p:nvSpPr>
        <p:spPr>
          <a:xfrm rot="16200000">
            <a:off x="11716512" y="6382510"/>
            <a:ext cx="566928" cy="384048"/>
          </a:xfrm>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583561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DE39F4-E652-D021-FAC3-9A057954548D}"/>
              </a:ext>
            </a:extLst>
          </p:cNvPr>
          <p:cNvSpPr/>
          <p:nvPr userDrawn="1"/>
        </p:nvSpPr>
        <p:spPr>
          <a:xfrm>
            <a:off x="0" y="0"/>
            <a:ext cx="4553712" cy="2432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22" name="Title 21">
            <a:extLst>
              <a:ext uri="{FF2B5EF4-FFF2-40B4-BE49-F238E27FC236}">
                <a16:creationId xmlns:a16="http://schemas.microsoft.com/office/drawing/2014/main" id="{993F1580-C478-6F3E-90EC-651483EF7BEF}"/>
              </a:ext>
            </a:extLst>
          </p:cNvPr>
          <p:cNvSpPr>
            <a:spLocks noGrp="1"/>
          </p:cNvSpPr>
          <p:nvPr>
            <p:ph type="title" hasCustomPrompt="1"/>
          </p:nvPr>
        </p:nvSpPr>
        <p:spPr>
          <a:xfrm>
            <a:off x="6693408" y="640080"/>
            <a:ext cx="5093208" cy="2189223"/>
          </a:xfrm>
        </p:spPr>
        <p:txBody>
          <a:bodyPr lIns="0" tIns="0" rIns="0" bIns="0" anchor="b">
            <a:noAutofit/>
          </a:bodyPr>
          <a:lstStyle>
            <a:lvl1pPr>
              <a:defRPr sz="3200" baseline="0">
                <a:solidFill>
                  <a:schemeClr val="tx1"/>
                </a:solidFill>
              </a:defRPr>
            </a:lvl1pPr>
          </a:lstStyle>
          <a:p>
            <a:r>
              <a:rPr lang="en-US" dirty="0"/>
              <a:t>CLICK TO EDIT MASTER TITLE STYLE</a:t>
            </a:r>
          </a:p>
        </p:txBody>
      </p:sp>
      <p:sp>
        <p:nvSpPr>
          <p:cNvPr id="6" name="Picture Placeholder 5">
            <a:extLst>
              <a:ext uri="{FF2B5EF4-FFF2-40B4-BE49-F238E27FC236}">
                <a16:creationId xmlns:a16="http://schemas.microsoft.com/office/drawing/2014/main" id="{5FBA0098-0696-799B-78DA-DBE833190D57}"/>
              </a:ext>
            </a:extLst>
          </p:cNvPr>
          <p:cNvSpPr>
            <a:spLocks noGrp="1"/>
          </p:cNvSpPr>
          <p:nvPr>
            <p:ph type="pic" sz="quarter" idx="11"/>
          </p:nvPr>
        </p:nvSpPr>
        <p:spPr>
          <a:xfrm>
            <a:off x="832104" y="640080"/>
            <a:ext cx="4727448" cy="5559552"/>
          </a:xfrm>
          <a:custGeom>
            <a:avLst/>
            <a:gdLst>
              <a:gd name="connsiteX0" fmla="*/ 0 w 4727448"/>
              <a:gd name="connsiteY0" fmla="*/ 0 h 5559552"/>
              <a:gd name="connsiteX1" fmla="*/ 4727448 w 4727448"/>
              <a:gd name="connsiteY1" fmla="*/ 0 h 5559552"/>
              <a:gd name="connsiteX2" fmla="*/ 4727448 w 4727448"/>
              <a:gd name="connsiteY2" fmla="*/ 2500529 h 5559552"/>
              <a:gd name="connsiteX3" fmla="*/ 4596278 w 4727448"/>
              <a:gd name="connsiteY3" fmla="*/ 2513752 h 5559552"/>
              <a:gd name="connsiteX4" fmla="*/ 4071308 w 4727448"/>
              <a:gd name="connsiteY4" fmla="*/ 3157867 h 5559552"/>
              <a:gd name="connsiteX5" fmla="*/ 4596278 w 4727448"/>
              <a:gd name="connsiteY5" fmla="*/ 3801983 h 5559552"/>
              <a:gd name="connsiteX6" fmla="*/ 4727448 w 4727448"/>
              <a:gd name="connsiteY6" fmla="*/ 3815206 h 5559552"/>
              <a:gd name="connsiteX7" fmla="*/ 4727448 w 4727448"/>
              <a:gd name="connsiteY7" fmla="*/ 5559552 h 5559552"/>
              <a:gd name="connsiteX8" fmla="*/ 0 w 4727448"/>
              <a:gd name="connsiteY8" fmla="*/ 5559552 h 555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7448" h="5559552">
                <a:moveTo>
                  <a:pt x="0" y="0"/>
                </a:moveTo>
                <a:lnTo>
                  <a:pt x="4727448" y="0"/>
                </a:lnTo>
                <a:lnTo>
                  <a:pt x="4727448" y="2500529"/>
                </a:lnTo>
                <a:lnTo>
                  <a:pt x="4596278" y="2513752"/>
                </a:lnTo>
                <a:cubicBezTo>
                  <a:pt x="4296678" y="2575059"/>
                  <a:pt x="4071308" y="2840144"/>
                  <a:pt x="4071308" y="3157867"/>
                </a:cubicBezTo>
                <a:cubicBezTo>
                  <a:pt x="4071308" y="3475590"/>
                  <a:pt x="4296678" y="3740676"/>
                  <a:pt x="4596278" y="3801983"/>
                </a:cubicBezTo>
                <a:lnTo>
                  <a:pt x="4727448" y="3815206"/>
                </a:lnTo>
                <a:lnTo>
                  <a:pt x="4727448" y="5559552"/>
                </a:lnTo>
                <a:lnTo>
                  <a:pt x="0" y="5559552"/>
                </a:lnTo>
                <a:close/>
              </a:path>
            </a:pathLst>
          </a:custGeom>
          <a:solidFill>
            <a:schemeClr val="accent1">
              <a:lumMod val="20000"/>
              <a:lumOff val="80000"/>
            </a:schemeClr>
          </a:solidFill>
        </p:spPr>
        <p:txBody>
          <a:bodyPr wrap="square" anchor="ctr">
            <a:noAutofit/>
          </a:bodyPr>
          <a:lstStyle>
            <a:lvl1pPr algn="ctr">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693408" y="3145536"/>
            <a:ext cx="4306824" cy="2313432"/>
          </a:xfrm>
        </p:spPr>
        <p:txBody>
          <a:bodyPr lIns="0" tIns="0" rIns="0" bIns="0">
            <a:noAutofit/>
          </a:bodyPr>
          <a:lstStyle>
            <a:lvl1pPr marL="0" indent="0">
              <a:lnSpc>
                <a:spcPct val="120000"/>
              </a:lnSpc>
              <a:spcBef>
                <a:spcPts val="0"/>
              </a:spcBef>
              <a:spcAft>
                <a:spcPts val="1200"/>
              </a:spcAft>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Oval 6">
            <a:extLst>
              <a:ext uri="{FF2B5EF4-FFF2-40B4-BE49-F238E27FC236}">
                <a16:creationId xmlns:a16="http://schemas.microsoft.com/office/drawing/2014/main" id="{9AF214F5-1EBC-DA96-F275-05A0133562D0}"/>
              </a:ext>
            </a:extLst>
          </p:cNvPr>
          <p:cNvSpPr/>
          <p:nvPr userDrawn="1"/>
        </p:nvSpPr>
        <p:spPr>
          <a:xfrm>
            <a:off x="4903412" y="3140474"/>
            <a:ext cx="1314946" cy="131494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91398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ubtitle, and image">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592F592C-CC3F-8FC0-DAF8-24019474CAB1}"/>
              </a:ext>
            </a:extLst>
          </p:cNvPr>
          <p:cNvSpPr>
            <a:spLocks noGrp="1"/>
          </p:cNvSpPr>
          <p:nvPr>
            <p:ph type="title" hasCustomPrompt="1"/>
          </p:nvPr>
        </p:nvSpPr>
        <p:spPr>
          <a:xfrm>
            <a:off x="847383" y="1106424"/>
            <a:ext cx="6839712" cy="1746504"/>
          </a:xfrm>
        </p:spPr>
        <p:txBody>
          <a:bodyPr lIns="0" tIns="0" rIns="0" bIns="0" anchor="b">
            <a:noAutofit/>
          </a:bodyPr>
          <a:lstStyle>
            <a:lvl1pPr>
              <a:defRPr sz="3200" baseline="0">
                <a:latin typeface="+mj-lt"/>
              </a:defRPr>
            </a:lvl1pPr>
          </a:lstStyle>
          <a:p>
            <a:r>
              <a:rPr lang="en-US" dirty="0"/>
              <a:t>CLICK TO EDIT MASTER TITLE</a:t>
            </a:r>
          </a:p>
        </p:txBody>
      </p:sp>
      <p:sp>
        <p:nvSpPr>
          <p:cNvPr id="13" name="Text Placeholder 2">
            <a:extLst>
              <a:ext uri="{FF2B5EF4-FFF2-40B4-BE49-F238E27FC236}">
                <a16:creationId xmlns:a16="http://schemas.microsoft.com/office/drawing/2014/main" id="{ED5AF112-F5BD-9AA8-0E64-A6972333DDB1}"/>
              </a:ext>
            </a:extLst>
          </p:cNvPr>
          <p:cNvSpPr>
            <a:spLocks noGrp="1"/>
          </p:cNvSpPr>
          <p:nvPr>
            <p:ph type="body" idx="1"/>
          </p:nvPr>
        </p:nvSpPr>
        <p:spPr>
          <a:xfrm>
            <a:off x="850392" y="3236976"/>
            <a:ext cx="5248656" cy="2660904"/>
          </a:xfrm>
        </p:spPr>
        <p:txBody>
          <a:bodyPr lIns="0" tIns="0" rIns="0" bIns="0">
            <a:noAutofit/>
          </a:bodyPr>
          <a:lstStyle>
            <a:lvl1pPr marL="0" indent="0">
              <a:lnSpc>
                <a:spcPct val="120000"/>
              </a:lnSpc>
              <a:spcBef>
                <a:spcPts val="0"/>
              </a:spcBef>
              <a:spcAft>
                <a:spcPts val="1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a:extLst>
              <a:ext uri="{FF2B5EF4-FFF2-40B4-BE49-F238E27FC236}">
                <a16:creationId xmlns:a16="http://schemas.microsoft.com/office/drawing/2014/main" id="{DD9A5508-A146-4C36-FF14-5B78325C526D}"/>
              </a:ext>
            </a:extLst>
          </p:cNvPr>
          <p:cNvSpPr>
            <a:spLocks noGrp="1"/>
          </p:cNvSpPr>
          <p:nvPr>
            <p:ph type="pic" sz="quarter" idx="12"/>
          </p:nvPr>
        </p:nvSpPr>
        <p:spPr>
          <a:xfrm>
            <a:off x="7680960" y="804672"/>
            <a:ext cx="3475649" cy="5248656"/>
          </a:xfrm>
          <a:solidFill>
            <a:schemeClr val="accent1">
              <a:lumMod val="20000"/>
              <a:lumOff val="80000"/>
            </a:schemeClr>
          </a:solidFill>
        </p:spPr>
        <p:txBody>
          <a:bodyPr anchor="ctr"/>
          <a:lstStyle>
            <a:lvl1pPr algn="ctr">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8DE7E217-DB17-AA1B-8753-DBFDF42AB32F}"/>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CD6FA3F1-16D7-20B8-B929-59317A576C99}"/>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4051392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p:spTree>
      <p:nvGrpSpPr>
        <p:cNvPr id="1" name=""/>
        <p:cNvGrpSpPr/>
        <p:nvPr/>
      </p:nvGrpSpPr>
      <p:grpSpPr>
        <a:xfrm>
          <a:off x="0" y="0"/>
          <a:ext cx="0" cy="0"/>
          <a:chOff x="0" y="0"/>
          <a:chExt cx="0" cy="0"/>
        </a:xfrm>
      </p:grpSpPr>
      <p:pic>
        <p:nvPicPr>
          <p:cNvPr id="37" name="Picture 36" descr="A picture containing accessory&#10;&#10;Description automatically generated">
            <a:extLst>
              <a:ext uri="{FF2B5EF4-FFF2-40B4-BE49-F238E27FC236}">
                <a16:creationId xmlns:a16="http://schemas.microsoft.com/office/drawing/2014/main" id="{C36ADBF6-BB82-4096-70C0-7517A47A412F}"/>
              </a:ext>
            </a:extLst>
          </p:cNvPr>
          <p:cNvPicPr>
            <a:picLocks noChangeAspect="1"/>
          </p:cNvPicPr>
          <p:nvPr userDrawn="1"/>
        </p:nvPicPr>
        <p:blipFill>
          <a:blip r:embed="rId2" cstate="print">
            <a:grayscl/>
            <a:extLst>
              <a:ext uri="{BEBA8EAE-BF5A-486C-A8C5-ECC9F3942E4B}">
                <a14:imgProps xmlns:a14="http://schemas.microsoft.com/office/drawing/2010/main">
                  <a14:imgLayer r:embed="rId3">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a:ext>
            </a:extLst>
          </a:blip>
          <a:srcRect r="21975" b="1533"/>
          <a:stretch>
            <a:fillRect/>
          </a:stretch>
        </p:blipFill>
        <p:spPr>
          <a:xfrm rot="8325578">
            <a:off x="-1775001" y="-1607470"/>
            <a:ext cx="10567962" cy="8905077"/>
          </a:xfrm>
          <a:custGeom>
            <a:avLst/>
            <a:gdLst>
              <a:gd name="connsiteX0" fmla="*/ 6047036 w 10567962"/>
              <a:gd name="connsiteY0" fmla="*/ 8905077 h 8905077"/>
              <a:gd name="connsiteX1" fmla="*/ 0 w 10567962"/>
              <a:gd name="connsiteY1" fmla="*/ 3603767 h 8905077"/>
              <a:gd name="connsiteX2" fmla="*/ 0 w 10567962"/>
              <a:gd name="connsiteY2" fmla="*/ 0 h 8905077"/>
              <a:gd name="connsiteX3" fmla="*/ 6292508 w 10567962"/>
              <a:gd name="connsiteY3" fmla="*/ 0 h 8905077"/>
              <a:gd name="connsiteX4" fmla="*/ 10567962 w 10567962"/>
              <a:gd name="connsiteY4" fmla="*/ 3748201 h 8905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962" h="8905077">
                <a:moveTo>
                  <a:pt x="6047036" y="8905077"/>
                </a:moveTo>
                <a:lnTo>
                  <a:pt x="0" y="3603767"/>
                </a:lnTo>
                <a:lnTo>
                  <a:pt x="0" y="0"/>
                </a:lnTo>
                <a:lnTo>
                  <a:pt x="6292508" y="0"/>
                </a:lnTo>
                <a:lnTo>
                  <a:pt x="10567962" y="3748201"/>
                </a:lnTo>
                <a:close/>
              </a:path>
            </a:pathLst>
          </a:custGeom>
        </p:spPr>
      </p:pic>
      <p:sp>
        <p:nvSpPr>
          <p:cNvPr id="14" name="Freeform 13">
            <a:extLst>
              <a:ext uri="{FF2B5EF4-FFF2-40B4-BE49-F238E27FC236}">
                <a16:creationId xmlns:a16="http://schemas.microsoft.com/office/drawing/2014/main" id="{FA127B08-9EC5-3FDF-B7CC-DF3587255E18}"/>
              </a:ext>
            </a:extLst>
          </p:cNvPr>
          <p:cNvSpPr/>
          <p:nvPr userDrawn="1"/>
        </p:nvSpPr>
        <p:spPr>
          <a:xfrm>
            <a:off x="925160" y="4144752"/>
            <a:ext cx="4788322" cy="2713249"/>
          </a:xfrm>
          <a:custGeom>
            <a:avLst/>
            <a:gdLst>
              <a:gd name="connsiteX0" fmla="*/ 2394161 w 4788322"/>
              <a:gd name="connsiteY0" fmla="*/ 0 h 2713249"/>
              <a:gd name="connsiteX1" fmla="*/ 4788322 w 4788322"/>
              <a:gd name="connsiteY1" fmla="*/ 2394161 h 2713249"/>
              <a:gd name="connsiteX2" fmla="*/ 4775962 w 4788322"/>
              <a:gd name="connsiteY2" fmla="*/ 2638950 h 2713249"/>
              <a:gd name="connsiteX3" fmla="*/ 4764622 w 4788322"/>
              <a:gd name="connsiteY3" fmla="*/ 2713249 h 2713249"/>
              <a:gd name="connsiteX4" fmla="*/ 23700 w 4788322"/>
              <a:gd name="connsiteY4" fmla="*/ 2713249 h 2713249"/>
              <a:gd name="connsiteX5" fmla="*/ 12361 w 4788322"/>
              <a:gd name="connsiteY5" fmla="*/ 2638950 h 2713249"/>
              <a:gd name="connsiteX6" fmla="*/ 0 w 4788322"/>
              <a:gd name="connsiteY6" fmla="*/ 2394161 h 2713249"/>
              <a:gd name="connsiteX7" fmla="*/ 2394161 w 4788322"/>
              <a:gd name="connsiteY7" fmla="*/ 0 h 27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322" h="2713249">
                <a:moveTo>
                  <a:pt x="2394161" y="0"/>
                </a:moveTo>
                <a:cubicBezTo>
                  <a:pt x="3716420" y="0"/>
                  <a:pt x="4788322" y="1071902"/>
                  <a:pt x="4788322" y="2394161"/>
                </a:cubicBezTo>
                <a:cubicBezTo>
                  <a:pt x="4788322" y="2476803"/>
                  <a:pt x="4784135" y="2558466"/>
                  <a:pt x="4775962" y="2638950"/>
                </a:cubicBezTo>
                <a:lnTo>
                  <a:pt x="4764622" y="2713249"/>
                </a:lnTo>
                <a:lnTo>
                  <a:pt x="23700" y="2713249"/>
                </a:lnTo>
                <a:lnTo>
                  <a:pt x="12361" y="2638950"/>
                </a:lnTo>
                <a:cubicBezTo>
                  <a:pt x="4187" y="2558466"/>
                  <a:pt x="0" y="2476803"/>
                  <a:pt x="0" y="2394161"/>
                </a:cubicBezTo>
                <a:cubicBezTo>
                  <a:pt x="0" y="1071902"/>
                  <a:pt x="1071902" y="0"/>
                  <a:pt x="2394161" y="0"/>
                </a:cubicBezTo>
                <a:close/>
              </a:path>
            </a:pathLst>
          </a:cu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6693408" y="1325880"/>
            <a:ext cx="5093208" cy="2816352"/>
          </a:xfrm>
        </p:spPr>
        <p:txBody>
          <a:bodyPr lIns="0" tIns="0" rIns="0" bIns="0" anchor="b">
            <a:noAutofit/>
          </a:bodyPr>
          <a:lstStyle>
            <a:lvl1pPr>
              <a:defRPr sz="3200" cap="all" baseline="0"/>
            </a:lvl1pPr>
          </a:lstStyle>
          <a:p>
            <a:r>
              <a:rPr lang="en-US" dirty="0"/>
              <a:t>CLICK TO EDIT MASTER TITLE STYLE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p:nvPr>
        </p:nvSpPr>
        <p:spPr>
          <a:xfrm>
            <a:off x="6693408" y="4462272"/>
            <a:ext cx="3995928" cy="1956816"/>
          </a:xfrm>
        </p:spPr>
        <p:txBody>
          <a:bodyPr lIns="0" tIns="0" rIns="0" bIns="0">
            <a:noAutofit/>
          </a:bodyPr>
          <a:lstStyle>
            <a:lvl1pPr marL="0" indent="0" algn="l">
              <a:lnSpc>
                <a:spcPct val="120000"/>
              </a:lnSpc>
              <a:spcBef>
                <a:spcPts val="0"/>
              </a:spcBef>
              <a:spcAft>
                <a:spcPts val="1200"/>
              </a:spcAft>
              <a:buNone/>
              <a:defRPr sz="180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Rectangle 1">
            <a:extLst>
              <a:ext uri="{FF2B5EF4-FFF2-40B4-BE49-F238E27FC236}">
                <a16:creationId xmlns:a16="http://schemas.microsoft.com/office/drawing/2014/main" id="{7FD6A538-39F8-D45E-F4C1-38779C640BBC}"/>
              </a:ext>
            </a:extLst>
          </p:cNvPr>
          <p:cNvSpPr/>
          <p:nvPr userDrawn="1"/>
        </p:nvSpPr>
        <p:spPr>
          <a:xfrm>
            <a:off x="11792373" y="0"/>
            <a:ext cx="40881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10225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4" name="Freeform 10">
            <a:extLst>
              <a:ext uri="{FF2B5EF4-FFF2-40B4-BE49-F238E27FC236}">
                <a16:creationId xmlns:a16="http://schemas.microsoft.com/office/drawing/2014/main" id="{AB86DE8E-78DF-CA66-5AED-C7FF0CCF03CD}"/>
              </a:ext>
              <a:ext uri="{C183D7F6-B498-43B3-948B-1728B52AA6E4}">
                <adec:decorative xmlns:adec="http://schemas.microsoft.com/office/drawing/2017/decorative" val="1"/>
              </a:ext>
            </a:extLst>
          </p:cNvPr>
          <p:cNvSpPr/>
          <p:nvPr userDrawn="1"/>
        </p:nvSpPr>
        <p:spPr>
          <a:xfrm>
            <a:off x="4410512" y="4010866"/>
            <a:ext cx="5056094" cy="2847135"/>
          </a:xfrm>
          <a:custGeom>
            <a:avLst/>
            <a:gdLst>
              <a:gd name="connsiteX0" fmla="*/ 2528047 w 5056094"/>
              <a:gd name="connsiteY0" fmla="*/ 0 h 2847135"/>
              <a:gd name="connsiteX1" fmla="*/ 5056094 w 5056094"/>
              <a:gd name="connsiteY1" fmla="*/ 2528047 h 2847135"/>
              <a:gd name="connsiteX2" fmla="*/ 5043042 w 5056094"/>
              <a:gd name="connsiteY2" fmla="*/ 2786525 h 2847135"/>
              <a:gd name="connsiteX3" fmla="*/ 5033792 w 5056094"/>
              <a:gd name="connsiteY3" fmla="*/ 2847135 h 2847135"/>
              <a:gd name="connsiteX4" fmla="*/ 22302 w 5056094"/>
              <a:gd name="connsiteY4" fmla="*/ 2847135 h 2847135"/>
              <a:gd name="connsiteX5" fmla="*/ 13052 w 5056094"/>
              <a:gd name="connsiteY5" fmla="*/ 2786525 h 2847135"/>
              <a:gd name="connsiteX6" fmla="*/ 0 w 5056094"/>
              <a:gd name="connsiteY6" fmla="*/ 2528047 h 2847135"/>
              <a:gd name="connsiteX7" fmla="*/ 2528047 w 5056094"/>
              <a:gd name="connsiteY7" fmla="*/ 0 h 28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094" h="2847135">
                <a:moveTo>
                  <a:pt x="2528047" y="0"/>
                </a:moveTo>
                <a:cubicBezTo>
                  <a:pt x="3924249" y="0"/>
                  <a:pt x="5056094" y="1131845"/>
                  <a:pt x="5056094" y="2528047"/>
                </a:cubicBezTo>
                <a:cubicBezTo>
                  <a:pt x="5056094" y="2615310"/>
                  <a:pt x="5051673" y="2701540"/>
                  <a:pt x="5043042" y="2786525"/>
                </a:cubicBezTo>
                <a:lnTo>
                  <a:pt x="5033792" y="2847135"/>
                </a:lnTo>
                <a:lnTo>
                  <a:pt x="22302" y="2847135"/>
                </a:lnTo>
                <a:lnTo>
                  <a:pt x="13052" y="2786525"/>
                </a:lnTo>
                <a:cubicBezTo>
                  <a:pt x="4422" y="2701540"/>
                  <a:pt x="0" y="2615310"/>
                  <a:pt x="0" y="2528047"/>
                </a:cubicBezTo>
                <a:cubicBezTo>
                  <a:pt x="0" y="1131845"/>
                  <a:pt x="1131845" y="0"/>
                  <a:pt x="2528047" y="0"/>
                </a:cubicBezTo>
                <a:close/>
              </a:path>
            </a:pathLst>
          </a:custGeom>
          <a:solidFill>
            <a:schemeClr val="accent1">
              <a:alpha val="896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pic>
        <p:nvPicPr>
          <p:cNvPr id="15" name="Picture 14" descr="Modern house with cubic design">
            <a:extLst>
              <a:ext uri="{FF2B5EF4-FFF2-40B4-BE49-F238E27FC236}">
                <a16:creationId xmlns:a16="http://schemas.microsoft.com/office/drawing/2014/main" id="{FE966628-FEAF-3BD3-2DC4-23A466ABB93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12000" contrast="-17000"/>
                    </a14:imgEffect>
                  </a14:imgLayer>
                </a14:imgProps>
              </a:ext>
              <a:ext uri="{28A0092B-C50C-407E-A947-70E740481C1C}">
                <a14:useLocalDpi xmlns:a14="http://schemas.microsoft.com/office/drawing/2010/main"/>
              </a:ext>
            </a:extLst>
          </a:blip>
          <a:srcRect l="-406" r="17667" b="23487"/>
          <a:stretch/>
        </p:blipFill>
        <p:spPr>
          <a:xfrm>
            <a:off x="4124294" y="2125402"/>
            <a:ext cx="7678065" cy="4732598"/>
          </a:xfrm>
          <a:prstGeom prst="rect">
            <a:avLst/>
          </a:prstGeom>
        </p:spPr>
      </p:pic>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850392" y="420624"/>
            <a:ext cx="10954512" cy="1463040"/>
          </a:xfrm>
        </p:spPr>
        <p:txBody>
          <a:bodyPr lIns="0" tIns="0" rIns="0" bIns="0" anchor="b">
            <a:noAutofit/>
          </a:bodyPr>
          <a:lstStyle>
            <a:lvl1pPr>
              <a:lnSpc>
                <a:spcPct val="100000"/>
              </a:lnSpc>
              <a:defRPr sz="3200" b="0" i="0" spc="600" baseline="0">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1BD9CFE2-F1DE-34DA-A154-9AE903E5B7FC}"/>
              </a:ext>
            </a:extLst>
          </p:cNvPr>
          <p:cNvSpPr>
            <a:spLocks noGrp="1"/>
          </p:cNvSpPr>
          <p:nvPr>
            <p:ph type="body" sz="quarter" idx="12"/>
          </p:nvPr>
        </p:nvSpPr>
        <p:spPr>
          <a:xfrm>
            <a:off x="850899" y="2231136"/>
            <a:ext cx="4828032" cy="3566160"/>
          </a:xfrm>
        </p:spPr>
        <p:txBody>
          <a:bodyPr/>
          <a:lstStyle>
            <a:lvl1pPr marL="283464" indent="-283464">
              <a:lnSpc>
                <a:spcPct val="120000"/>
              </a:lnSpc>
              <a:spcBef>
                <a:spcPts val="0"/>
              </a:spcBef>
              <a:spcAft>
                <a:spcPts val="1200"/>
              </a:spcAft>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2C310569-B083-466A-F24B-8C44360B4EC2}"/>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75FB78C1-0CD8-FD34-E7BB-B8F6E296A443}"/>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3349699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D5B031-92C7-C093-2551-D07457044EAC}"/>
              </a:ext>
            </a:extLst>
          </p:cNvPr>
          <p:cNvGrpSpPr/>
          <p:nvPr userDrawn="1"/>
        </p:nvGrpSpPr>
        <p:grpSpPr>
          <a:xfrm>
            <a:off x="-1" y="-2"/>
            <a:ext cx="12191610" cy="6858001"/>
            <a:chOff x="-1" y="-2"/>
            <a:chExt cx="12191610" cy="6858001"/>
          </a:xfrm>
        </p:grpSpPr>
        <p:pic>
          <p:nvPicPr>
            <p:cNvPr id="4" name="Picture Placeholder 14" descr="White modern architecture">
              <a:extLst>
                <a:ext uri="{FF2B5EF4-FFF2-40B4-BE49-F238E27FC236}">
                  <a16:creationId xmlns:a16="http://schemas.microsoft.com/office/drawing/2014/main" id="{21A49D77-8AEF-828A-03A8-2845B710DEEA}"/>
                </a:ext>
              </a:extLst>
            </p:cNvPr>
            <p:cNvPicPr>
              <a:picLocks noChangeAspect="1"/>
            </p:cNvPicPr>
            <p:nvPr/>
          </p:nvPicPr>
          <p:blipFill rotWithShape="1">
            <a:blip r:embed="rId2" cstate="print">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rot="10800000">
              <a:off x="6155702" y="-2"/>
              <a:ext cx="6035907" cy="6858001"/>
            </a:xfrm>
            <a:prstGeom prst="rect">
              <a:avLst/>
            </a:prstGeom>
            <a:solidFill>
              <a:schemeClr val="accent1">
                <a:lumMod val="20000"/>
                <a:lumOff val="80000"/>
              </a:schemeClr>
            </a:solidFill>
          </p:spPr>
        </p:pic>
        <p:pic>
          <p:nvPicPr>
            <p:cNvPr id="5" name="Picture Placeholder 14" descr="White modern architecture">
              <a:extLst>
                <a:ext uri="{FF2B5EF4-FFF2-40B4-BE49-F238E27FC236}">
                  <a16:creationId xmlns:a16="http://schemas.microsoft.com/office/drawing/2014/main" id="{206EA98F-16E6-C607-6268-D08FD83B704F}"/>
                </a:ext>
              </a:extLst>
            </p:cNvPr>
            <p:cNvPicPr>
              <a:picLocks noChangeAspect="1"/>
            </p:cNvPicPr>
            <p:nvPr/>
          </p:nvPicPr>
          <p:blipFill rotWithShape="1">
            <a:blip r:embed="rId2" cstate="print">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rot="10800000">
              <a:off x="-1" y="-2"/>
              <a:ext cx="6035907" cy="6858001"/>
            </a:xfrm>
            <a:prstGeom prst="rect">
              <a:avLst/>
            </a:prstGeom>
            <a:solidFill>
              <a:schemeClr val="accent1">
                <a:lumMod val="20000"/>
                <a:lumOff val="80000"/>
              </a:schemeClr>
            </a:solidFill>
          </p:spPr>
        </p:pic>
      </p:grpSp>
      <p:sp>
        <p:nvSpPr>
          <p:cNvPr id="7" name="Title 6">
            <a:extLst>
              <a:ext uri="{FF2B5EF4-FFF2-40B4-BE49-F238E27FC236}">
                <a16:creationId xmlns:a16="http://schemas.microsoft.com/office/drawing/2014/main" id="{7E6947B8-AA10-E633-EF28-E1A80069E880}"/>
              </a:ext>
            </a:extLst>
          </p:cNvPr>
          <p:cNvSpPr>
            <a:spLocks noGrp="1"/>
          </p:cNvSpPr>
          <p:nvPr>
            <p:ph type="title" hasCustomPrompt="1"/>
          </p:nvPr>
        </p:nvSpPr>
        <p:spPr>
          <a:xfrm>
            <a:off x="2648932" y="0"/>
            <a:ext cx="6894136" cy="6894136"/>
          </a:xfrm>
          <a:custGeom>
            <a:avLst/>
            <a:gdLst>
              <a:gd name="connsiteX0" fmla="*/ 3447068 w 6894136"/>
              <a:gd name="connsiteY0" fmla="*/ 0 h 6894136"/>
              <a:gd name="connsiteX1" fmla="*/ 6894136 w 6894136"/>
              <a:gd name="connsiteY1" fmla="*/ 3447068 h 6894136"/>
              <a:gd name="connsiteX2" fmla="*/ 3447068 w 6894136"/>
              <a:gd name="connsiteY2" fmla="*/ 6894136 h 6894136"/>
              <a:gd name="connsiteX3" fmla="*/ 0 w 6894136"/>
              <a:gd name="connsiteY3" fmla="*/ 3447068 h 6894136"/>
              <a:gd name="connsiteX4" fmla="*/ 3447068 w 6894136"/>
              <a:gd name="connsiteY4" fmla="*/ 0 h 689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136" h="6894136">
                <a:moveTo>
                  <a:pt x="3447068" y="0"/>
                </a:moveTo>
                <a:cubicBezTo>
                  <a:pt x="5350831" y="0"/>
                  <a:pt x="6894136" y="1543305"/>
                  <a:pt x="6894136" y="3447068"/>
                </a:cubicBezTo>
                <a:cubicBezTo>
                  <a:pt x="6894136" y="5350831"/>
                  <a:pt x="5350831" y="6894136"/>
                  <a:pt x="3447068" y="6894136"/>
                </a:cubicBezTo>
                <a:cubicBezTo>
                  <a:pt x="1543305" y="6894136"/>
                  <a:pt x="0" y="5350831"/>
                  <a:pt x="0" y="3447068"/>
                </a:cubicBezTo>
                <a:cubicBezTo>
                  <a:pt x="0" y="1543305"/>
                  <a:pt x="1543305" y="0"/>
                  <a:pt x="3447068" y="0"/>
                </a:cubicBezTo>
                <a:close/>
              </a:path>
            </a:pathLst>
          </a:custGeom>
          <a:solidFill>
            <a:schemeClr val="accent1"/>
          </a:solidFill>
        </p:spPr>
        <p:txBody>
          <a:bodyPr wrap="square" lIns="0" tIns="0" rIns="0" bIns="0" anchor="ctr">
            <a:noAutofit/>
          </a:bodyPr>
          <a:lstStyle>
            <a:lvl1pPr algn="ctr">
              <a:defRPr sz="4500" cap="all" baseline="0"/>
            </a:lvl1pPr>
          </a:lstStyle>
          <a:p>
            <a:r>
              <a:rPr lang="en-US" dirty="0"/>
              <a:t>CLICK TO EDIT MASTER TITLE STYLE</a:t>
            </a:r>
          </a:p>
        </p:txBody>
      </p:sp>
    </p:spTree>
    <p:extLst>
      <p:ext uri="{BB962C8B-B14F-4D97-AF65-F5344CB8AC3E}">
        <p14:creationId xmlns:p14="http://schemas.microsoft.com/office/powerpoint/2010/main" val="26338629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hasCustomPrompt="1"/>
          </p:nvPr>
        </p:nvSpPr>
        <p:spPr>
          <a:xfrm>
            <a:off x="846879" y="868680"/>
            <a:ext cx="5248656" cy="2157984"/>
          </a:xfrm>
        </p:spPr>
        <p:txBody>
          <a:bodyPr lIns="0" tIns="0" rIns="0" bIns="0">
            <a:noAutofit/>
          </a:bodyPr>
          <a:lstStyle>
            <a:lvl1pPr>
              <a:defRPr sz="3200" baseline="0"/>
            </a:lvl1pPr>
          </a:lstStyle>
          <a:p>
            <a:r>
              <a:rPr lang="en-US" dirty="0"/>
              <a:t>CLICK TO EDIT MASTER TITLE STYLE</a:t>
            </a:r>
          </a:p>
        </p:txBody>
      </p:sp>
      <p:sp>
        <p:nvSpPr>
          <p:cNvPr id="14" name="Picture Placeholder 13">
            <a:extLst>
              <a:ext uri="{FF2B5EF4-FFF2-40B4-BE49-F238E27FC236}">
                <a16:creationId xmlns:a16="http://schemas.microsoft.com/office/drawing/2014/main" id="{B075B629-22B4-B399-5D07-4652BF682138}"/>
              </a:ext>
            </a:extLst>
          </p:cNvPr>
          <p:cNvSpPr>
            <a:spLocks noGrp="1"/>
          </p:cNvSpPr>
          <p:nvPr>
            <p:ph type="pic" sz="quarter" idx="13"/>
          </p:nvPr>
        </p:nvSpPr>
        <p:spPr>
          <a:xfrm>
            <a:off x="0" y="3159126"/>
            <a:ext cx="4577463" cy="3698875"/>
          </a:xfrm>
          <a:custGeom>
            <a:avLst/>
            <a:gdLst>
              <a:gd name="connsiteX0" fmla="*/ 1934275 w 4577463"/>
              <a:gd name="connsiteY0" fmla="*/ 0 h 3698875"/>
              <a:gd name="connsiteX1" fmla="*/ 4577463 w 4577463"/>
              <a:gd name="connsiteY1" fmla="*/ 2643188 h 3698875"/>
              <a:gd name="connsiteX2" fmla="*/ 4369748 w 4577463"/>
              <a:gd name="connsiteY2" fmla="*/ 3672036 h 3698875"/>
              <a:gd name="connsiteX3" fmla="*/ 4356819 w 4577463"/>
              <a:gd name="connsiteY3" fmla="*/ 3698875 h 3698875"/>
              <a:gd name="connsiteX4" fmla="*/ 0 w 4577463"/>
              <a:gd name="connsiteY4" fmla="*/ 3698875 h 3698875"/>
              <a:gd name="connsiteX5" fmla="*/ 0 w 4577463"/>
              <a:gd name="connsiteY5" fmla="*/ 845097 h 3698875"/>
              <a:gd name="connsiteX6" fmla="*/ 87814 w 4577463"/>
              <a:gd name="connsiteY6" fmla="*/ 751885 h 3698875"/>
              <a:gd name="connsiteX7" fmla="*/ 1934275 w 4577463"/>
              <a:gd name="connsiteY7" fmla="*/ 0 h 369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7463" h="3698875">
                <a:moveTo>
                  <a:pt x="1934275" y="0"/>
                </a:moveTo>
                <a:cubicBezTo>
                  <a:pt x="3394067" y="0"/>
                  <a:pt x="4577463" y="1183396"/>
                  <a:pt x="4577463" y="2643188"/>
                </a:cubicBezTo>
                <a:cubicBezTo>
                  <a:pt x="4577463" y="3008136"/>
                  <a:pt x="4503501" y="3355810"/>
                  <a:pt x="4369748" y="3672036"/>
                </a:cubicBezTo>
                <a:lnTo>
                  <a:pt x="4356819" y="3698875"/>
                </a:lnTo>
                <a:lnTo>
                  <a:pt x="0" y="3698875"/>
                </a:lnTo>
                <a:lnTo>
                  <a:pt x="0" y="845097"/>
                </a:lnTo>
                <a:lnTo>
                  <a:pt x="87814" y="751885"/>
                </a:lnTo>
                <a:cubicBezTo>
                  <a:pt x="564249" y="286676"/>
                  <a:pt x="1215784" y="0"/>
                  <a:pt x="1934275" y="0"/>
                </a:cubicBezTo>
                <a:close/>
              </a:path>
            </a:pathLst>
          </a:custGeom>
        </p:spPr>
        <p:txBody>
          <a:bodyPr wrap="square">
            <a:noAutofit/>
          </a:bodyPr>
          <a:lstStyle>
            <a:lvl1pPr algn="ctr">
              <a:defRPr/>
            </a:lvl1pPr>
          </a:lstStyle>
          <a:p>
            <a:r>
              <a:rPr lang="en-US"/>
              <a:t>Click icon to add picture</a:t>
            </a:r>
            <a:endParaRPr lang="en-US" dirty="0"/>
          </a:p>
        </p:txBody>
      </p:sp>
      <p:sp>
        <p:nvSpPr>
          <p:cNvPr id="5" name="Content Placeholder 3">
            <a:extLst>
              <a:ext uri="{FF2B5EF4-FFF2-40B4-BE49-F238E27FC236}">
                <a16:creationId xmlns:a16="http://schemas.microsoft.com/office/drawing/2014/main" id="{C1B16EE8-89D3-7E4F-90BE-68EAAD85CBB7}"/>
              </a:ext>
            </a:extLst>
          </p:cNvPr>
          <p:cNvSpPr>
            <a:spLocks noGrp="1"/>
          </p:cNvSpPr>
          <p:nvPr>
            <p:ph sz="half" idx="12"/>
          </p:nvPr>
        </p:nvSpPr>
        <p:spPr>
          <a:xfrm>
            <a:off x="6729984" y="786384"/>
            <a:ext cx="4617720" cy="2770632"/>
          </a:xfrm>
        </p:spPr>
        <p:txBody>
          <a:bodyPr lIns="0" tIns="0" rIns="0" bIns="0">
            <a:normAutofit/>
          </a:bodyPr>
          <a:lstStyle>
            <a:lvl1pPr>
              <a:lnSpc>
                <a:spcPct val="120000"/>
              </a:lnSpc>
              <a:spcBef>
                <a:spcPts val="0"/>
              </a:spcBef>
              <a:spcAft>
                <a:spcPts val="1200"/>
              </a:spcAft>
              <a:defRPr sz="1800" b="1" cap="all" baseline="0">
                <a:latin typeface="+mn-lt"/>
              </a:defRPr>
            </a:lvl1pPr>
            <a:lvl2pPr marL="0">
              <a:lnSpc>
                <a:spcPct val="120000"/>
              </a:lnSpc>
              <a:spcBef>
                <a:spcPts val="0"/>
              </a:spcBef>
              <a:spcAft>
                <a:spcPts val="1200"/>
              </a:spcAft>
              <a:defRPr>
                <a:latin typeface="+mn-lt"/>
              </a:defRPr>
            </a:lvl2pPr>
            <a:lvl3pPr marL="283464" indent="-342900">
              <a:lnSpc>
                <a:spcPct val="120000"/>
              </a:lnSpc>
              <a:buFont typeface="Arial" panose="020B0604020202020204" pitchFamily="34" charset="0"/>
              <a:buChar char="•"/>
              <a:defRPr>
                <a:latin typeface="+mn-lt"/>
              </a:defRPr>
            </a:lvl3pPr>
            <a:lvl4pPr marL="548640" indent="-285750">
              <a:lnSpc>
                <a:spcPct val="120000"/>
              </a:lnSpc>
              <a:buFont typeface="Arial" panose="020B0604020202020204" pitchFamily="34" charset="0"/>
              <a:buChar char="•"/>
              <a:defRPr>
                <a:latin typeface="+mn-lt"/>
              </a:defRPr>
            </a:lvl4pPr>
            <a:lvl5pPr marL="822960" indent="-285750">
              <a:lnSpc>
                <a:spcPct val="120000"/>
              </a:lnSpc>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729984" y="3858768"/>
            <a:ext cx="4617720" cy="2770632"/>
          </a:xfrm>
        </p:spPr>
        <p:txBody>
          <a:bodyPr lIns="0" tIns="0" rIns="0" bIns="0">
            <a:normAutofit/>
          </a:bodyPr>
          <a:lstStyle>
            <a:lvl1pPr>
              <a:lnSpc>
                <a:spcPct val="120000"/>
              </a:lnSpc>
              <a:spcBef>
                <a:spcPts val="0"/>
              </a:spcBef>
              <a:spcAft>
                <a:spcPts val="1200"/>
              </a:spcAft>
              <a:defRPr sz="1800" b="1" cap="all" baseline="0">
                <a:latin typeface="+mn-lt"/>
              </a:defRPr>
            </a:lvl1pPr>
            <a:lvl2pPr marL="283464" indent="-283464">
              <a:lnSpc>
                <a:spcPct val="120000"/>
              </a:lnSpc>
              <a:spcBef>
                <a:spcPts val="0"/>
              </a:spcBef>
              <a:spcAft>
                <a:spcPts val="1200"/>
              </a:spcAft>
              <a:buFont typeface="Arial" panose="020B0604020202020204" pitchFamily="34" charset="0"/>
              <a:buChar cha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EF04B56E-067D-C824-6EEB-3CCE57E4B5BA}"/>
              </a:ext>
            </a:extLst>
          </p:cNvPr>
          <p:cNvSpPr>
            <a:spLocks noGrp="1"/>
          </p:cNvSpPr>
          <p:nvPr>
            <p:ph type="ftr" sz="quarter" idx="10"/>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915DB247-3AE7-BCCA-E0CC-BC0FD69A7E6D}"/>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9142481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0392" y="182880"/>
            <a:ext cx="10122632" cy="1307592"/>
          </a:xfrm>
        </p:spPr>
        <p:txBody>
          <a:bodyPr anchor="b">
            <a:noAutofit/>
          </a:bodyPr>
          <a:lstStyle>
            <a:lvl1pPr algn="l">
              <a:defRPr sz="3200" baseline="0"/>
            </a:lvl1pPr>
          </a:lstStyle>
          <a:p>
            <a:r>
              <a:rPr lang="en-US" dirty="0"/>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392" y="1837944"/>
            <a:ext cx="10085832" cy="1426464"/>
          </a:xfrm>
        </p:spPr>
        <p:txBody>
          <a:bodyPr lIns="0" tIns="45720" rIns="91440" bIns="45720">
            <a:noAutofit/>
          </a:bodyPr>
          <a:lstStyle>
            <a:lvl1pPr>
              <a:lnSpc>
                <a:spcPct val="120000"/>
              </a:lnSpc>
              <a:spcBef>
                <a:spcPts val="0"/>
              </a:spcBef>
              <a:spcAft>
                <a:spcPts val="1200"/>
              </a:spcAft>
              <a:defRPr sz="18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7731A911-7B7E-249D-2D6A-132D4B395A3C}"/>
              </a:ext>
            </a:extLst>
          </p:cNvPr>
          <p:cNvSpPr>
            <a:spLocks noGrp="1"/>
          </p:cNvSpPr>
          <p:nvPr>
            <p:ph sz="half" idx="12"/>
          </p:nvPr>
        </p:nvSpPr>
        <p:spPr>
          <a:xfrm>
            <a:off x="850392" y="3950208"/>
            <a:ext cx="10085832" cy="2331720"/>
          </a:xfrm>
        </p:spPr>
        <p:txBody>
          <a:bodyPr lIns="0" tIns="0" rIns="0" bIns="0">
            <a:noAutofit/>
          </a:bodyPr>
          <a:lstStyle>
            <a:lvl1pPr>
              <a:lnSpc>
                <a:spcPct val="120000"/>
              </a:lnSpc>
              <a:spcBef>
                <a:spcPts val="0"/>
              </a:spcBef>
              <a:spcAft>
                <a:spcPts val="1200"/>
              </a:spcAft>
              <a:defRPr sz="18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68EECBEC-47C0-1CBF-96E7-318D53898471}"/>
              </a:ext>
            </a:extLst>
          </p:cNvPr>
          <p:cNvSpPr>
            <a:spLocks noGrp="1"/>
          </p:cNvSpPr>
          <p:nvPr>
            <p:ph type="ftr" sz="quarter" idx="10"/>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335D78F7-5CBD-4D51-970A-4C050848D62B}"/>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3864636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or Divider Light Blue">
    <p:spTree>
      <p:nvGrpSpPr>
        <p:cNvPr id="1" name=""/>
        <p:cNvGrpSpPr/>
        <p:nvPr/>
      </p:nvGrpSpPr>
      <p:grpSpPr>
        <a:xfrm>
          <a:off x="0" y="0"/>
          <a:ext cx="0" cy="0"/>
          <a:chOff x="0" y="0"/>
          <a:chExt cx="0" cy="0"/>
        </a:xfrm>
      </p:grpSpPr>
      <p:sp>
        <p:nvSpPr>
          <p:cNvPr id="5" name="Rectangle 4"/>
          <p:cNvSpPr/>
          <p:nvPr userDrawn="1"/>
        </p:nvSpPr>
        <p:spPr>
          <a:xfrm>
            <a:off x="240000" y="158240"/>
            <a:ext cx="11712000" cy="561976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itre 1"/>
          <p:cNvSpPr>
            <a:spLocks noGrp="1"/>
          </p:cNvSpPr>
          <p:nvPr>
            <p:ph type="title" hasCustomPrompt="1"/>
          </p:nvPr>
        </p:nvSpPr>
        <p:spPr>
          <a:xfrm>
            <a:off x="911161" y="1449389"/>
            <a:ext cx="6418545" cy="1081237"/>
          </a:xfrm>
          <a:prstGeom prst="rect">
            <a:avLst/>
          </a:prstGeom>
        </p:spPr>
        <p:txBody>
          <a:bodyPr lIns="0" tIns="0" rIns="0" bIns="0" anchor="b" anchorCtr="0">
            <a:noAutofit/>
          </a:bodyPr>
          <a:lstStyle>
            <a:lvl1pPr>
              <a:lnSpc>
                <a:spcPct val="90000"/>
              </a:lnSpc>
              <a:defRPr sz="4000" baseline="0">
                <a:solidFill>
                  <a:schemeClr val="bg1"/>
                </a:solidFill>
              </a:defRPr>
            </a:lvl1pPr>
          </a:lstStyle>
          <a:p>
            <a:r>
              <a:rPr lang="en-CA" noProof="1"/>
              <a:t>Divider Slide</a:t>
            </a:r>
            <a:br>
              <a:rPr lang="en-CA" noProof="1"/>
            </a:br>
            <a:r>
              <a:rPr lang="en-CA" noProof="1"/>
              <a:t>Title</a:t>
            </a:r>
          </a:p>
        </p:txBody>
      </p:sp>
      <p:sp>
        <p:nvSpPr>
          <p:cNvPr id="4" name="Espace réservé du texte 10"/>
          <p:cNvSpPr>
            <a:spLocks noGrp="1"/>
          </p:cNvSpPr>
          <p:nvPr>
            <p:ph type="body" sz="quarter" idx="13" hasCustomPrompt="1"/>
          </p:nvPr>
        </p:nvSpPr>
        <p:spPr>
          <a:xfrm>
            <a:off x="911425" y="2649814"/>
            <a:ext cx="6418281" cy="720080"/>
          </a:xfrm>
          <a:prstGeom prst="rect">
            <a:avLst/>
          </a:prstGeom>
        </p:spPr>
        <p:txBody>
          <a:bodyPr lIns="0" tIns="0" rIns="0" bIns="0">
            <a:noAutofit/>
          </a:bodyPr>
          <a:lstStyle>
            <a:lvl1pPr>
              <a:lnSpc>
                <a:spcPct val="100000"/>
              </a:lnSpc>
              <a:buNone/>
              <a:defRPr sz="1400" b="0" baseline="0">
                <a:solidFill>
                  <a:schemeClr val="bg1"/>
                </a:solidFill>
              </a:defRPr>
            </a:lvl1pPr>
            <a:lvl2pPr>
              <a:lnSpc>
                <a:spcPts val="1800"/>
              </a:lnSpc>
              <a:defRPr sz="1400" b="0">
                <a:solidFill>
                  <a:srgbClr val="414141"/>
                </a:solidFill>
              </a:defRPr>
            </a:lvl2pPr>
            <a:lvl3pPr>
              <a:lnSpc>
                <a:spcPts val="1800"/>
              </a:lnSpc>
              <a:defRPr sz="1400" b="0">
                <a:solidFill>
                  <a:srgbClr val="414141"/>
                </a:solidFill>
              </a:defRPr>
            </a:lvl3pPr>
            <a:lvl4pPr>
              <a:lnSpc>
                <a:spcPts val="1800"/>
              </a:lnSpc>
              <a:defRPr sz="1400" b="0">
                <a:solidFill>
                  <a:srgbClr val="414141"/>
                </a:solidFill>
              </a:defRPr>
            </a:lvl4pPr>
            <a:lvl5pPr>
              <a:lnSpc>
                <a:spcPts val="1800"/>
              </a:lnSpc>
              <a:defRPr sz="1400" b="0">
                <a:solidFill>
                  <a:srgbClr val="414141"/>
                </a:solidFill>
              </a:defRPr>
            </a:lvl5pPr>
          </a:lstStyle>
          <a:p>
            <a:pPr lvl="0"/>
            <a:r>
              <a:rPr lang="en-CA" noProof="1"/>
              <a:t>Click here to add normal Text</a:t>
            </a:r>
          </a:p>
        </p:txBody>
      </p:sp>
      <p:grpSp>
        <p:nvGrpSpPr>
          <p:cNvPr id="10" name="Group 9"/>
          <p:cNvGrpSpPr/>
          <p:nvPr userDrawn="1"/>
        </p:nvGrpSpPr>
        <p:grpSpPr>
          <a:xfrm>
            <a:off x="8085863" y="2759978"/>
            <a:ext cx="3867439" cy="3864871"/>
            <a:chOff x="8085863" y="2759978"/>
            <a:chExt cx="3867439" cy="3864871"/>
          </a:xfrm>
        </p:grpSpPr>
        <p:cxnSp>
          <p:nvCxnSpPr>
            <p:cNvPr id="11" name="Straight Connector 10"/>
            <p:cNvCxnSpPr/>
            <p:nvPr userDrawn="1"/>
          </p:nvCxnSpPr>
          <p:spPr>
            <a:xfrm flipH="1">
              <a:off x="8085863" y="2759978"/>
              <a:ext cx="3864869" cy="3864871"/>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H="1">
              <a:off x="8624633" y="3296873"/>
              <a:ext cx="3327972" cy="3327976"/>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H="1">
              <a:off x="9175008" y="3850547"/>
              <a:ext cx="2774299" cy="277430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9707509" y="4379053"/>
              <a:ext cx="2245793" cy="2245796"/>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grpSp>
      <p:sp>
        <p:nvSpPr>
          <p:cNvPr id="9" name="Slide Number Placeholder 8"/>
          <p:cNvSpPr>
            <a:spLocks noGrp="1"/>
          </p:cNvSpPr>
          <p:nvPr>
            <p:ph type="sldNum" sz="quarter" idx="15"/>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330313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0392" y="182880"/>
            <a:ext cx="10122632" cy="1307592"/>
          </a:xfrm>
        </p:spPr>
        <p:txBody>
          <a:bodyPr anchor="b">
            <a:noAutofit/>
          </a:bodyPr>
          <a:lstStyle>
            <a:lvl1pPr algn="l">
              <a:defRPr sz="3200" baseline="0"/>
            </a:lvl1pPr>
          </a:lstStyle>
          <a:p>
            <a:r>
              <a:rPr lang="en-US" dirty="0"/>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392" y="1837944"/>
            <a:ext cx="3941064" cy="4270248"/>
          </a:xfrm>
        </p:spPr>
        <p:txBody>
          <a:bodyPr lIns="91440" tIns="45720" rIns="91440" bIns="45720">
            <a:noAutofit/>
          </a:bodyPr>
          <a:lstStyle>
            <a:lvl1pPr>
              <a:lnSpc>
                <a:spcPct val="120000"/>
              </a:lnSpc>
              <a:spcBef>
                <a:spcPts val="0"/>
              </a:spcBef>
              <a:spcAft>
                <a:spcPts val="600"/>
              </a:spcAft>
              <a:defRPr sz="1800" b="1" cap="all" baseline="0">
                <a:latin typeface="+mn-lt"/>
              </a:defRPr>
            </a:lvl1pPr>
            <a:lvl2pPr marL="283464" indent="-285750">
              <a:lnSpc>
                <a:spcPct val="120000"/>
              </a:lnSpc>
              <a:spcBef>
                <a:spcPts val="0"/>
              </a:spcBef>
              <a:spcAft>
                <a:spcPts val="600"/>
              </a:spcAft>
              <a:buFont typeface="Arial" panose="020B0604020202020204" pitchFamily="34" charset="0"/>
              <a:buChar char="•"/>
              <a:defRPr sz="1800">
                <a:latin typeface="+mn-lt"/>
              </a:defRPr>
            </a:lvl2pPr>
            <a:lvl3pPr marL="548640" indent="-285750">
              <a:lnSpc>
                <a:spcPct val="120000"/>
              </a:lnSpc>
              <a:spcBef>
                <a:spcPts val="0"/>
              </a:spcBef>
              <a:buFont typeface="Arial" panose="020B0604020202020204" pitchFamily="34" charset="0"/>
              <a:buChar cha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7731A911-7B7E-249D-2D6A-132D4B395A3C}"/>
              </a:ext>
            </a:extLst>
          </p:cNvPr>
          <p:cNvSpPr>
            <a:spLocks noGrp="1"/>
          </p:cNvSpPr>
          <p:nvPr>
            <p:ph sz="half" idx="12"/>
          </p:nvPr>
        </p:nvSpPr>
        <p:spPr>
          <a:xfrm>
            <a:off x="5614416" y="1837944"/>
            <a:ext cx="5358384" cy="4270248"/>
          </a:xfrm>
        </p:spPr>
        <p:txBody>
          <a:bodyPr lIns="0" tIns="0" rIns="0" bIns="0">
            <a:noAutofit/>
          </a:bodyPr>
          <a:lstStyle>
            <a:lvl1pPr>
              <a:lnSpc>
                <a:spcPct val="120000"/>
              </a:lnSpc>
              <a:spcBef>
                <a:spcPts val="0"/>
              </a:spcBef>
              <a:spcAft>
                <a:spcPts val="1200"/>
              </a:spcAft>
              <a:defRPr sz="18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p:txBody>
      </p:sp>
      <p:sp>
        <p:nvSpPr>
          <p:cNvPr id="2" name="Footer Placeholder 1">
            <a:extLst>
              <a:ext uri="{FF2B5EF4-FFF2-40B4-BE49-F238E27FC236}">
                <a16:creationId xmlns:a16="http://schemas.microsoft.com/office/drawing/2014/main" id="{68EECBEC-47C0-1CBF-96E7-318D53898471}"/>
              </a:ext>
            </a:extLst>
          </p:cNvPr>
          <p:cNvSpPr>
            <a:spLocks noGrp="1"/>
          </p:cNvSpPr>
          <p:nvPr>
            <p:ph type="ftr" sz="quarter" idx="10"/>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335D78F7-5CBD-4D51-970A-4C050848D62B}"/>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904116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5987AE2-5803-BA29-C76B-C9FA864D3F00}"/>
              </a:ext>
            </a:extLst>
          </p:cNvPr>
          <p:cNvSpPr>
            <a:spLocks noGrp="1"/>
          </p:cNvSpPr>
          <p:nvPr>
            <p:ph type="title" hasCustomPrompt="1"/>
          </p:nvPr>
        </p:nvSpPr>
        <p:spPr>
          <a:xfrm>
            <a:off x="850392" y="182880"/>
            <a:ext cx="10122632" cy="1307592"/>
          </a:xfrm>
        </p:spPr>
        <p:txBody>
          <a:bodyPr anchor="b">
            <a:noAutofit/>
          </a:bodyPr>
          <a:lstStyle>
            <a:lvl1pPr algn="l">
              <a:defRPr sz="3200" baseline="0"/>
            </a:lvl1pPr>
          </a:lstStyle>
          <a:p>
            <a:r>
              <a:rPr lang="en-US" dirty="0"/>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168" y="1828800"/>
            <a:ext cx="10126362" cy="435133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68EECBEC-47C0-1CBF-96E7-318D53898471}"/>
              </a:ext>
            </a:extLst>
          </p:cNvPr>
          <p:cNvSpPr>
            <a:spLocks noGrp="1"/>
          </p:cNvSpPr>
          <p:nvPr>
            <p:ph type="ftr" sz="quarter" idx="10"/>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335D78F7-5CBD-4D51-970A-4C050848D62B}"/>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7573495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8540B3-3734-5A53-D7E0-D89871A3711C}"/>
              </a:ext>
            </a:extLst>
          </p:cNvPr>
          <p:cNvSpPr>
            <a:spLocks noGrp="1"/>
          </p:cNvSpPr>
          <p:nvPr>
            <p:ph type="title" hasCustomPrompt="1"/>
          </p:nvPr>
        </p:nvSpPr>
        <p:spPr>
          <a:xfrm>
            <a:off x="850392" y="182880"/>
            <a:ext cx="10085832" cy="1307592"/>
          </a:xfrm>
        </p:spPr>
        <p:txBody>
          <a:bodyPr anchor="b">
            <a:noAutofit/>
          </a:bodyPr>
          <a:lstStyle>
            <a:lvl1pPr algn="l">
              <a:defRPr sz="3200" baseline="0"/>
            </a:lvl1pPr>
          </a:lstStyle>
          <a:p>
            <a:r>
              <a:rPr lang="en-US" dirty="0"/>
              <a:t>CLICK TO EDIT MASTER TITLE</a:t>
            </a:r>
          </a:p>
        </p:txBody>
      </p:sp>
      <p:sp>
        <p:nvSpPr>
          <p:cNvPr id="5" name="Content Placeholder 3">
            <a:extLst>
              <a:ext uri="{FF2B5EF4-FFF2-40B4-BE49-F238E27FC236}">
                <a16:creationId xmlns:a16="http://schemas.microsoft.com/office/drawing/2014/main" id="{7E6B22B6-D5E7-7C52-B588-374568C8DD6C}"/>
              </a:ext>
            </a:extLst>
          </p:cNvPr>
          <p:cNvSpPr>
            <a:spLocks noGrp="1"/>
          </p:cNvSpPr>
          <p:nvPr>
            <p:ph sz="half" idx="2"/>
          </p:nvPr>
        </p:nvSpPr>
        <p:spPr>
          <a:xfrm>
            <a:off x="850392" y="1911096"/>
            <a:ext cx="4837176" cy="2898648"/>
          </a:xfrm>
        </p:spPr>
        <p:txBody>
          <a:bodyPr lIns="0" tIns="0" rIns="0" bIns="0">
            <a:noAutofit/>
          </a:bodyPr>
          <a:lstStyle>
            <a:lvl1pPr>
              <a:lnSpc>
                <a:spcPct val="120000"/>
              </a:lnSpc>
              <a:spcBef>
                <a:spcPts val="0"/>
              </a:spcBef>
              <a:spcAft>
                <a:spcPts val="1200"/>
              </a:spcAft>
              <a:defRPr sz="1800" cap="none" baseline="0">
                <a:latin typeface="+mn-lt"/>
              </a:defRPr>
            </a:lvl1pPr>
            <a:lvl2pPr marL="283464" indent="-285750">
              <a:lnSpc>
                <a:spcPct val="120000"/>
              </a:lnSpc>
              <a:spcBef>
                <a:spcPts val="0"/>
              </a:spcBef>
              <a:spcAft>
                <a:spcPts val="600"/>
              </a:spcAft>
              <a:buFont typeface="Arial" panose="020B0604020202020204" pitchFamily="34" charset="0"/>
              <a:buChar char="•"/>
              <a:defRPr sz="1800">
                <a:latin typeface="+mn-lt"/>
              </a:defRPr>
            </a:lvl2pPr>
            <a:lvl3pPr marL="548640" indent="-285750">
              <a:lnSpc>
                <a:spcPct val="120000"/>
              </a:lnSpc>
              <a:spcBef>
                <a:spcPts val="0"/>
              </a:spcBef>
              <a:buFont typeface="Arial" panose="020B0604020202020204" pitchFamily="34" charset="0"/>
              <a:buChar cha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BCDBC7A5-FE31-E809-7729-4AFA9CFD0DEB}"/>
              </a:ext>
            </a:extLst>
          </p:cNvPr>
          <p:cNvSpPr>
            <a:spLocks noGrp="1"/>
          </p:cNvSpPr>
          <p:nvPr>
            <p:ph sz="half" idx="36"/>
          </p:nvPr>
        </p:nvSpPr>
        <p:spPr>
          <a:xfrm>
            <a:off x="6812280" y="1911096"/>
            <a:ext cx="4453128" cy="1911096"/>
          </a:xfrm>
        </p:spPr>
        <p:txBody>
          <a:bodyPr lIns="0" tIns="0" rIns="0" bIns="0">
            <a:noAutofit/>
          </a:bodyPr>
          <a:lstStyle>
            <a:lvl1pPr marL="285750" indent="-285750">
              <a:lnSpc>
                <a:spcPct val="120000"/>
              </a:lnSpc>
              <a:spcBef>
                <a:spcPts val="0"/>
              </a:spcBef>
              <a:spcAft>
                <a:spcPts val="1200"/>
              </a:spcAft>
              <a:buFont typeface="Arial" panose="020B0604020202020204" pitchFamily="34" charset="0"/>
              <a:buChar char="•"/>
              <a:defRPr sz="1800" cap="none" baseline="0">
                <a:latin typeface="+mn-lt"/>
              </a:defRPr>
            </a:lvl1pPr>
            <a:lvl2pPr marL="548640" indent="-285750">
              <a:lnSpc>
                <a:spcPct val="120000"/>
              </a:lnSpc>
              <a:spcBef>
                <a:spcPts val="0"/>
              </a:spcBef>
              <a:spcAft>
                <a:spcPts val="600"/>
              </a:spcAft>
              <a:buFont typeface="Arial" panose="020B0604020202020204" pitchFamily="34" charset="0"/>
              <a:buChar char="•"/>
              <a:defRPr sz="1800">
                <a:latin typeface="+mn-lt"/>
              </a:defRPr>
            </a:lvl2pPr>
            <a:lvl3pPr marL="822960" indent="-285750">
              <a:lnSpc>
                <a:spcPct val="120000"/>
              </a:lnSpc>
              <a:spcBef>
                <a:spcPts val="0"/>
              </a:spcBef>
              <a:buFont typeface="Arial" panose="020B0604020202020204" pitchFamily="34" charset="0"/>
              <a:buChar cha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p:txBody>
      </p:sp>
      <p:sp>
        <p:nvSpPr>
          <p:cNvPr id="18" name="Picture Placeholder 17">
            <a:extLst>
              <a:ext uri="{FF2B5EF4-FFF2-40B4-BE49-F238E27FC236}">
                <a16:creationId xmlns:a16="http://schemas.microsoft.com/office/drawing/2014/main" id="{C39E8D03-897F-C49F-D816-03B8BD63013D}"/>
              </a:ext>
            </a:extLst>
          </p:cNvPr>
          <p:cNvSpPr>
            <a:spLocks noGrp="1"/>
          </p:cNvSpPr>
          <p:nvPr>
            <p:ph type="pic" sz="quarter" idx="10"/>
          </p:nvPr>
        </p:nvSpPr>
        <p:spPr>
          <a:xfrm>
            <a:off x="6812280" y="4242816"/>
            <a:ext cx="4123944" cy="2615184"/>
          </a:xfrm>
          <a:solidFill>
            <a:schemeClr val="accent1">
              <a:lumMod val="20000"/>
              <a:lumOff val="80000"/>
            </a:schemeClr>
          </a:solidFill>
        </p:spPr>
        <p:txBody>
          <a:bodyPr anchor="ctr">
            <a:noAutofit/>
          </a:bodyPr>
          <a:lstStyle>
            <a:lvl1pPr algn="ctr">
              <a:defRPr/>
            </a:lvl1pPr>
          </a:lstStyle>
          <a:p>
            <a:r>
              <a:rPr lang="en-US"/>
              <a:t>Click icon to add picture</a:t>
            </a:r>
            <a:endParaRPr lang="en-US" dirty="0"/>
          </a:p>
        </p:txBody>
      </p:sp>
      <p:sp>
        <p:nvSpPr>
          <p:cNvPr id="2" name="Footer Placeholder 1">
            <a:extLst>
              <a:ext uri="{FF2B5EF4-FFF2-40B4-BE49-F238E27FC236}">
                <a16:creationId xmlns:a16="http://schemas.microsoft.com/office/drawing/2014/main" id="{5A615220-DA65-3A8D-609D-95B6D86B192A}"/>
              </a:ext>
            </a:extLst>
          </p:cNvPr>
          <p:cNvSpPr>
            <a:spLocks noGrp="1"/>
          </p:cNvSpPr>
          <p:nvPr>
            <p:ph type="ftr" sz="quarter" idx="34"/>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6AC2A57F-F2BF-F3B3-9D45-5DCD2608D80C}"/>
              </a:ext>
            </a:extLst>
          </p:cNvPr>
          <p:cNvSpPr>
            <a:spLocks noGrp="1"/>
          </p:cNvSpPr>
          <p:nvPr>
            <p:ph type="sldNum" sz="quarter" idx="35"/>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15755520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3" name="Picture 2" descr="Large walking intersection with one lone person">
            <a:extLst>
              <a:ext uri="{FF2B5EF4-FFF2-40B4-BE49-F238E27FC236}">
                <a16:creationId xmlns:a16="http://schemas.microsoft.com/office/drawing/2014/main" id="{09010683-ED2B-BF6C-90F9-AF09D38DB67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brightnessContrast bright="27000" contrast="5000"/>
                    </a14:imgEffect>
                  </a14:imgLayer>
                </a14:imgProps>
              </a:ext>
              <a:ext uri="{28A0092B-C50C-407E-A947-70E740481C1C}">
                <a14:useLocalDpi xmlns:a14="http://schemas.microsoft.com/office/drawing/2010/main"/>
              </a:ext>
            </a:extLst>
          </a:blip>
          <a:srcRect/>
          <a:stretch/>
        </p:blipFill>
        <p:spPr>
          <a:xfrm>
            <a:off x="0" y="1"/>
            <a:ext cx="11811000" cy="6858000"/>
          </a:xfrm>
          <a:prstGeom prst="rect">
            <a:avLst/>
          </a:prstGeom>
        </p:spPr>
      </p:pic>
      <p:sp>
        <p:nvSpPr>
          <p:cNvPr id="6" name="Freeform 12">
            <a:extLst>
              <a:ext uri="{FF2B5EF4-FFF2-40B4-BE49-F238E27FC236}">
                <a16:creationId xmlns:a16="http://schemas.microsoft.com/office/drawing/2014/main" id="{82C1C4E7-A67E-5E90-3669-D2982C30E4FC}"/>
              </a:ext>
            </a:extLst>
          </p:cNvPr>
          <p:cNvSpPr/>
          <p:nvPr userDrawn="1"/>
        </p:nvSpPr>
        <p:spPr>
          <a:xfrm>
            <a:off x="777819" y="0"/>
            <a:ext cx="8272488" cy="6858000"/>
          </a:xfrm>
          <a:custGeom>
            <a:avLst/>
            <a:gdLst>
              <a:gd name="connsiteX0" fmla="*/ 2449074 w 8272488"/>
              <a:gd name="connsiteY0" fmla="*/ 0 h 6858000"/>
              <a:gd name="connsiteX1" fmla="*/ 5823415 w 8272488"/>
              <a:gd name="connsiteY1" fmla="*/ 0 h 6858000"/>
              <a:gd name="connsiteX2" fmla="*/ 5929477 w 8272488"/>
              <a:gd name="connsiteY2" fmla="*/ 47950 h 6858000"/>
              <a:gd name="connsiteX3" fmla="*/ 8272488 w 8272488"/>
              <a:gd name="connsiteY3" fmla="*/ 3776315 h 6858000"/>
              <a:gd name="connsiteX4" fmla="*/ 7025715 w 8272488"/>
              <a:gd name="connsiteY4" fmla="*/ 6735959 h 6858000"/>
              <a:gd name="connsiteX5" fmla="*/ 6893036 w 8272488"/>
              <a:gd name="connsiteY5" fmla="*/ 6858000 h 6858000"/>
              <a:gd name="connsiteX6" fmla="*/ 1379452 w 8272488"/>
              <a:gd name="connsiteY6" fmla="*/ 6858000 h 6858000"/>
              <a:gd name="connsiteX7" fmla="*/ 1246773 w 8272488"/>
              <a:gd name="connsiteY7" fmla="*/ 6735959 h 6858000"/>
              <a:gd name="connsiteX8" fmla="*/ 0 w 8272488"/>
              <a:gd name="connsiteY8" fmla="*/ 3776315 h 6858000"/>
              <a:gd name="connsiteX9" fmla="*/ 2343012 w 8272488"/>
              <a:gd name="connsiteY9" fmla="*/ 479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72488" h="6858000">
                <a:moveTo>
                  <a:pt x="2449074" y="0"/>
                </a:moveTo>
                <a:lnTo>
                  <a:pt x="5823415" y="0"/>
                </a:lnTo>
                <a:lnTo>
                  <a:pt x="5929477" y="47950"/>
                </a:lnTo>
                <a:cubicBezTo>
                  <a:pt x="7315814" y="715956"/>
                  <a:pt x="8272488" y="2134414"/>
                  <a:pt x="8272488" y="3776315"/>
                </a:cubicBezTo>
                <a:cubicBezTo>
                  <a:pt x="8272488" y="4936354"/>
                  <a:pt x="7794942" y="5984857"/>
                  <a:pt x="7025715" y="6735959"/>
                </a:cubicBezTo>
                <a:lnTo>
                  <a:pt x="6893036" y="6858000"/>
                </a:lnTo>
                <a:lnTo>
                  <a:pt x="1379452" y="6858000"/>
                </a:lnTo>
                <a:lnTo>
                  <a:pt x="1246773" y="6735959"/>
                </a:lnTo>
                <a:cubicBezTo>
                  <a:pt x="477546" y="5984857"/>
                  <a:pt x="0" y="4936354"/>
                  <a:pt x="0" y="3776315"/>
                </a:cubicBezTo>
                <a:cubicBezTo>
                  <a:pt x="0" y="2134414"/>
                  <a:pt x="956674" y="715956"/>
                  <a:pt x="2343012" y="4795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1"/>
              </a:solidFill>
            </a:endParaRPr>
          </a:p>
        </p:txBody>
      </p:sp>
      <p:sp>
        <p:nvSpPr>
          <p:cNvPr id="2" name="Title 1">
            <a:extLst>
              <a:ext uri="{FF2B5EF4-FFF2-40B4-BE49-F238E27FC236}">
                <a16:creationId xmlns:a16="http://schemas.microsoft.com/office/drawing/2014/main" id="{71A36714-0A6D-7D0D-3336-B8081C409BA0}"/>
              </a:ext>
            </a:extLst>
          </p:cNvPr>
          <p:cNvSpPr>
            <a:spLocks noGrp="1"/>
          </p:cNvSpPr>
          <p:nvPr>
            <p:ph type="title" hasCustomPrompt="1"/>
          </p:nvPr>
        </p:nvSpPr>
        <p:spPr>
          <a:xfrm>
            <a:off x="1907196" y="2188196"/>
            <a:ext cx="5985159" cy="1594507"/>
          </a:xfrm>
        </p:spPr>
        <p:txBody>
          <a:bodyPr lIns="0" tIns="0" rIns="0" bIns="0" anchor="b">
            <a:noAutofit/>
          </a:bodyPr>
          <a:lstStyle>
            <a:lvl1pPr>
              <a:defRPr sz="3200" b="1" i="0" baseline="0">
                <a:solidFill>
                  <a:schemeClr val="tx1"/>
                </a:solidFill>
                <a:latin typeface="+mj-lt"/>
                <a:cs typeface="Arial Black" panose="020B0604020202020204"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CFA9DBC5-E4A8-5230-9CE1-902849869495}"/>
              </a:ext>
            </a:extLst>
          </p:cNvPr>
          <p:cNvSpPr>
            <a:spLocks noGrp="1"/>
          </p:cNvSpPr>
          <p:nvPr>
            <p:ph type="body" idx="1"/>
          </p:nvPr>
        </p:nvSpPr>
        <p:spPr>
          <a:xfrm>
            <a:off x="1907196" y="4078224"/>
            <a:ext cx="5444517" cy="1731890"/>
          </a:xfrm>
        </p:spPr>
        <p:txBody>
          <a:bodyPr lIns="0" tIns="0" rIns="0" bIns="0" anchor="t">
            <a:noAutofit/>
          </a:bodyPr>
          <a:lstStyle>
            <a:lvl1pPr marL="0" indent="0">
              <a:buNone/>
              <a:defRPr sz="1800" b="0" i="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829F29DD-6F0C-B005-FD16-89C061AE31C9}"/>
              </a:ext>
            </a:extLst>
          </p:cNvPr>
          <p:cNvSpPr/>
          <p:nvPr userDrawn="1"/>
        </p:nvSpPr>
        <p:spPr>
          <a:xfrm>
            <a:off x="10408059" y="1151133"/>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12" name="Rectangle 11">
            <a:extLst>
              <a:ext uri="{FF2B5EF4-FFF2-40B4-BE49-F238E27FC236}">
                <a16:creationId xmlns:a16="http://schemas.microsoft.com/office/drawing/2014/main" id="{67980795-C54D-B27A-60D2-8758CAF840E2}"/>
              </a:ext>
            </a:extLst>
          </p:cNvPr>
          <p:cNvSpPr/>
          <p:nvPr userDrawn="1"/>
        </p:nvSpPr>
        <p:spPr>
          <a:xfrm>
            <a:off x="10987993" y="114070"/>
            <a:ext cx="190346" cy="1037063"/>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Tree>
    <p:extLst>
      <p:ext uri="{BB962C8B-B14F-4D97-AF65-F5344CB8AC3E}">
        <p14:creationId xmlns:p14="http://schemas.microsoft.com/office/powerpoint/2010/main" val="19983285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al_1">
    <p:bg>
      <p:bgPr>
        <a:gradFill>
          <a:gsLst>
            <a:gs pos="0">
              <a:schemeClr val="accent3"/>
            </a:gs>
            <a:gs pos="100000">
              <a:schemeClr val="accent3">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Placeholder 24">
            <a:extLst>
              <a:ext uri="{FF2B5EF4-FFF2-40B4-BE49-F238E27FC236}">
                <a16:creationId xmlns:a16="http://schemas.microsoft.com/office/drawing/2014/main" id="{51E4FFC8-BEF5-6469-E8E6-DA0FB606127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34250" y="1"/>
            <a:ext cx="4857750" cy="6857999"/>
          </a:xfrm>
          <a:custGeom>
            <a:avLst/>
            <a:gdLst>
              <a:gd name="connsiteX0" fmla="*/ 0 w 4857750"/>
              <a:gd name="connsiteY0" fmla="*/ 0 h 6857999"/>
              <a:gd name="connsiteX1" fmla="*/ 4857750 w 4857750"/>
              <a:gd name="connsiteY1" fmla="*/ 0 h 6857999"/>
              <a:gd name="connsiteX2" fmla="*/ 4857750 w 4857750"/>
              <a:gd name="connsiteY2" fmla="*/ 6857999 h 6857999"/>
              <a:gd name="connsiteX3" fmla="*/ 0 w 4857750"/>
              <a:gd name="connsiteY3" fmla="*/ 6857999 h 6857999"/>
              <a:gd name="connsiteX4" fmla="*/ 0 w 4857750"/>
              <a:gd name="connsiteY4" fmla="*/ 0 h 6857999"/>
              <a:gd name="connsiteX0" fmla="*/ 158895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8958 w 4857750"/>
              <a:gd name="connsiteY4" fmla="*/ 7495 h 6857999"/>
              <a:gd name="connsiteX0" fmla="*/ 158260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7495 h 6857999"/>
              <a:gd name="connsiteX0" fmla="*/ 158260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7495 h 6857999"/>
              <a:gd name="connsiteX0" fmla="*/ 1595308 w 4857750"/>
              <a:gd name="connsiteY0" fmla="*/ 0 h 6901304"/>
              <a:gd name="connsiteX1" fmla="*/ 4857750 w 4857750"/>
              <a:gd name="connsiteY1" fmla="*/ 43305 h 6901304"/>
              <a:gd name="connsiteX2" fmla="*/ 4857750 w 4857750"/>
              <a:gd name="connsiteY2" fmla="*/ 6901304 h 6901304"/>
              <a:gd name="connsiteX3" fmla="*/ 0 w 4857750"/>
              <a:gd name="connsiteY3" fmla="*/ 6901304 h 6901304"/>
              <a:gd name="connsiteX4" fmla="*/ 1595308 w 4857750"/>
              <a:gd name="connsiteY4" fmla="*/ 0 h 6901304"/>
              <a:gd name="connsiteX0" fmla="*/ 1582608 w 4857750"/>
              <a:gd name="connsiteY0" fmla="*/ 4320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4320 h 6857999"/>
              <a:gd name="connsiteX0" fmla="*/ 1582608 w 4857750"/>
              <a:gd name="connsiteY0" fmla="*/ 114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1145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0" h="6857999">
                <a:moveTo>
                  <a:pt x="1582608" y="1145"/>
                </a:moveTo>
                <a:lnTo>
                  <a:pt x="4857750" y="0"/>
                </a:lnTo>
                <a:lnTo>
                  <a:pt x="4857750" y="6857999"/>
                </a:lnTo>
                <a:lnTo>
                  <a:pt x="0" y="6857999"/>
                </a:lnTo>
                <a:lnTo>
                  <a:pt x="1582608" y="1145"/>
                </a:lnTo>
                <a:close/>
              </a:path>
            </a:pathLst>
          </a:custGeom>
        </p:spPr>
      </p:pic>
      <p:sp>
        <p:nvSpPr>
          <p:cNvPr id="17" name="Freeform 16">
            <a:extLst>
              <a:ext uri="{FF2B5EF4-FFF2-40B4-BE49-F238E27FC236}">
                <a16:creationId xmlns:a16="http://schemas.microsoft.com/office/drawing/2014/main" id="{DD8659BF-3820-FD2E-00D0-DDCD27D04E53}"/>
              </a:ext>
            </a:extLst>
          </p:cNvPr>
          <p:cNvSpPr/>
          <p:nvPr userDrawn="1"/>
        </p:nvSpPr>
        <p:spPr>
          <a:xfrm rot="5400000">
            <a:off x="11112996" y="3514415"/>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19" name="Freeform 18">
            <a:extLst>
              <a:ext uri="{FF2B5EF4-FFF2-40B4-BE49-F238E27FC236}">
                <a16:creationId xmlns:a16="http://schemas.microsoft.com/office/drawing/2014/main" id="{EEAD9054-0022-6D3C-B6C3-E9ED37FFF74D}"/>
              </a:ext>
            </a:extLst>
          </p:cNvPr>
          <p:cNvSpPr/>
          <p:nvPr userDrawn="1"/>
        </p:nvSpPr>
        <p:spPr>
          <a:xfrm rot="5400000">
            <a:off x="11112996" y="2371659"/>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0" name="Freeform 19">
            <a:extLst>
              <a:ext uri="{FF2B5EF4-FFF2-40B4-BE49-F238E27FC236}">
                <a16:creationId xmlns:a16="http://schemas.microsoft.com/office/drawing/2014/main" id="{04EFD227-FCED-D051-64B5-2E94087A2A96}"/>
              </a:ext>
            </a:extLst>
          </p:cNvPr>
          <p:cNvSpPr/>
          <p:nvPr userDrawn="1"/>
        </p:nvSpPr>
        <p:spPr>
          <a:xfrm rot="5400000">
            <a:off x="9870972" y="4657171"/>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1" name="Freeform 20">
            <a:extLst>
              <a:ext uri="{FF2B5EF4-FFF2-40B4-BE49-F238E27FC236}">
                <a16:creationId xmlns:a16="http://schemas.microsoft.com/office/drawing/2014/main" id="{26AFC32D-BA8E-E0D0-C3B2-E650958CC075}"/>
              </a:ext>
            </a:extLst>
          </p:cNvPr>
          <p:cNvSpPr/>
          <p:nvPr userDrawn="1"/>
        </p:nvSpPr>
        <p:spPr>
          <a:xfrm rot="5400000">
            <a:off x="8628948" y="5799927"/>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2" name="Title 4">
            <a:extLst>
              <a:ext uri="{FF2B5EF4-FFF2-40B4-BE49-F238E27FC236}">
                <a16:creationId xmlns:a16="http://schemas.microsoft.com/office/drawing/2014/main" id="{FA61FBBE-1247-CCB2-F7C8-66CA901EE70A}"/>
              </a:ext>
            </a:extLst>
          </p:cNvPr>
          <p:cNvSpPr>
            <a:spLocks noGrp="1"/>
          </p:cNvSpPr>
          <p:nvPr>
            <p:ph type="title"/>
          </p:nvPr>
        </p:nvSpPr>
        <p:spPr>
          <a:xfrm>
            <a:off x="457200" y="2134703"/>
            <a:ext cx="7627863" cy="1143000"/>
          </a:xfrm>
          <a:prstGeom prst="rect">
            <a:avLst/>
          </a:prstGeom>
        </p:spPr>
        <p:txBody>
          <a:bodyPr lIns="182880" tIns="45720" bIns="45720" anchor="ctr" anchorCtr="0"/>
          <a:lstStyle>
            <a:lvl1pPr>
              <a:defRPr sz="4000" b="1" spc="20" baseline="0">
                <a:solidFill>
                  <a:schemeClr val="bg1"/>
                </a:solidFill>
                <a:latin typeface="+mj-lt"/>
                <a:ea typeface="Verdana" panose="020B0604030504040204" pitchFamily="34" charset="0"/>
                <a:cs typeface="Verdana" panose="020B0604030504040204" pitchFamily="34" charset="0"/>
              </a:defRPr>
            </a:lvl1pPr>
          </a:lstStyle>
          <a:p>
            <a:r>
              <a:rPr lang="en-US"/>
              <a:t>Click to edit Master title style</a:t>
            </a:r>
          </a:p>
        </p:txBody>
      </p:sp>
      <p:sp>
        <p:nvSpPr>
          <p:cNvPr id="23" name="Text Placeholder 9">
            <a:extLst>
              <a:ext uri="{FF2B5EF4-FFF2-40B4-BE49-F238E27FC236}">
                <a16:creationId xmlns:a16="http://schemas.microsoft.com/office/drawing/2014/main" id="{313A6DCC-1753-8FCB-74C6-825FF61630CF}"/>
              </a:ext>
            </a:extLst>
          </p:cNvPr>
          <p:cNvSpPr>
            <a:spLocks noGrp="1"/>
          </p:cNvSpPr>
          <p:nvPr>
            <p:ph type="body" sz="quarter" idx="10"/>
          </p:nvPr>
        </p:nvSpPr>
        <p:spPr>
          <a:xfrm>
            <a:off x="457200" y="3746083"/>
            <a:ext cx="5484224" cy="393192"/>
          </a:xfrm>
          <a:prstGeom prst="rect">
            <a:avLst/>
          </a:prstGeom>
        </p:spPr>
        <p:txBody>
          <a:bodyPr lIns="182880" tIns="0" bIns="0" anchor="ctr" anchorCtr="0"/>
          <a:lstStyle>
            <a:lvl1pPr marL="0" indent="0">
              <a:buNone/>
              <a:defRPr sz="2200" b="1"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3DA215BD-0958-4461-DE5E-557900F54062}"/>
              </a:ext>
            </a:extLst>
          </p:cNvPr>
          <p:cNvSpPr>
            <a:spLocks noGrp="1"/>
          </p:cNvSpPr>
          <p:nvPr>
            <p:ph type="body" sz="quarter" idx="11"/>
          </p:nvPr>
        </p:nvSpPr>
        <p:spPr>
          <a:xfrm>
            <a:off x="457200" y="4180548"/>
            <a:ext cx="5484224" cy="393192"/>
          </a:xfrm>
          <a:prstGeom prst="rect">
            <a:avLst/>
          </a:prstGeom>
        </p:spPr>
        <p:txBody>
          <a:bodyPr lIns="182880" tIns="0" bIns="0" anchor="ctr" anchorCtr="0"/>
          <a:lstStyle>
            <a:lvl1pPr marL="0" indent="0">
              <a:buNone/>
              <a:defRPr sz="1800" b="0"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26" name="Text Placeholder 9">
            <a:extLst>
              <a:ext uri="{FF2B5EF4-FFF2-40B4-BE49-F238E27FC236}">
                <a16:creationId xmlns:a16="http://schemas.microsoft.com/office/drawing/2014/main" id="{7CBE72BE-8F9F-7E23-E82F-4E1F287DC26A}"/>
              </a:ext>
            </a:extLst>
          </p:cNvPr>
          <p:cNvSpPr>
            <a:spLocks noGrp="1"/>
          </p:cNvSpPr>
          <p:nvPr>
            <p:ph type="body" sz="quarter" idx="12"/>
          </p:nvPr>
        </p:nvSpPr>
        <p:spPr>
          <a:xfrm>
            <a:off x="457200" y="5140887"/>
            <a:ext cx="5484224" cy="393192"/>
          </a:xfrm>
          <a:prstGeom prst="rect">
            <a:avLst/>
          </a:prstGeom>
        </p:spPr>
        <p:txBody>
          <a:bodyPr lIns="182880" tIns="0" bIns="0" anchor="ctr" anchorCtr="0"/>
          <a:lstStyle>
            <a:lvl1pPr marL="0" indent="0">
              <a:buNone/>
              <a:defRPr sz="1600" b="0"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grpSp>
        <p:nvGrpSpPr>
          <p:cNvPr id="27" name="Group 26">
            <a:extLst>
              <a:ext uri="{FF2B5EF4-FFF2-40B4-BE49-F238E27FC236}">
                <a16:creationId xmlns:a16="http://schemas.microsoft.com/office/drawing/2014/main" id="{B1CCE04B-5635-DC05-D3E0-4000CD38A73D}"/>
              </a:ext>
            </a:extLst>
          </p:cNvPr>
          <p:cNvGrpSpPr/>
          <p:nvPr userDrawn="1"/>
        </p:nvGrpSpPr>
        <p:grpSpPr>
          <a:xfrm>
            <a:off x="650006" y="915000"/>
            <a:ext cx="2405248" cy="913267"/>
            <a:chOff x="914424" y="915000"/>
            <a:chExt cx="2405248" cy="913267"/>
          </a:xfrm>
        </p:grpSpPr>
        <p:sp>
          <p:nvSpPr>
            <p:cNvPr id="28" name="Free Form 10">
              <a:extLst>
                <a:ext uri="{FF2B5EF4-FFF2-40B4-BE49-F238E27FC236}">
                  <a16:creationId xmlns:a16="http://schemas.microsoft.com/office/drawing/2014/main" id="{5F95511C-0262-FF7E-0917-929F871D6691}"/>
                </a:ext>
              </a:extLst>
            </p:cNvPr>
            <p:cNvSpPr/>
            <p:nvPr/>
          </p:nvSpPr>
          <p:spPr>
            <a:xfrm>
              <a:off x="914424" y="915000"/>
              <a:ext cx="918296" cy="913267"/>
            </a:xfrm>
            <a:custGeom>
              <a:avLst/>
              <a:gdLst/>
              <a:ahLst/>
              <a:cxnLst/>
              <a:rect l="0" t="0" r="0" b="0"/>
              <a:pathLst>
                <a:path w="918296" h="913267">
                  <a:moveTo>
                    <a:pt x="204005" y="191444"/>
                  </a:moveTo>
                  <a:lnTo>
                    <a:pt x="144682" y="231501"/>
                  </a:lnTo>
                  <a:lnTo>
                    <a:pt x="164456" y="162716"/>
                  </a:lnTo>
                  <a:lnTo>
                    <a:pt x="125644" y="134509"/>
                  </a:lnTo>
                  <a:lnTo>
                    <a:pt x="92979" y="270415"/>
                  </a:lnTo>
                  <a:lnTo>
                    <a:pt x="123675" y="292704"/>
                  </a:lnTo>
                  <a:lnTo>
                    <a:pt x="242830" y="219651"/>
                  </a:lnTo>
                  <a:close/>
                  <a:moveTo>
                    <a:pt x="714291" y="721822"/>
                  </a:moveTo>
                  <a:lnTo>
                    <a:pt x="773601" y="681765"/>
                  </a:lnTo>
                  <a:lnTo>
                    <a:pt x="753827" y="750550"/>
                  </a:lnTo>
                  <a:lnTo>
                    <a:pt x="792652" y="778758"/>
                  </a:lnTo>
                  <a:lnTo>
                    <a:pt x="825317" y="642851"/>
                  </a:lnTo>
                  <a:lnTo>
                    <a:pt x="794620" y="620562"/>
                  </a:lnTo>
                  <a:lnTo>
                    <a:pt x="675466" y="693615"/>
                  </a:lnTo>
                  <a:close/>
                  <a:moveTo>
                    <a:pt x="408607" y="92115"/>
                  </a:moveTo>
                  <a:lnTo>
                    <a:pt x="337079" y="89676"/>
                  </a:lnTo>
                  <a:lnTo>
                    <a:pt x="393506" y="45644"/>
                  </a:lnTo>
                  <a:lnTo>
                    <a:pt x="378672" y="0"/>
                  </a:lnTo>
                  <a:lnTo>
                    <a:pt x="272371" y="90756"/>
                  </a:lnTo>
                  <a:lnTo>
                    <a:pt x="284080" y="126825"/>
                  </a:lnTo>
                  <a:lnTo>
                    <a:pt x="423441" y="137760"/>
                  </a:lnTo>
                  <a:close/>
                  <a:moveTo>
                    <a:pt x="509689" y="821151"/>
                  </a:moveTo>
                  <a:lnTo>
                    <a:pt x="581217" y="823590"/>
                  </a:lnTo>
                  <a:lnTo>
                    <a:pt x="524789" y="867622"/>
                  </a:lnTo>
                  <a:lnTo>
                    <a:pt x="539611" y="913267"/>
                  </a:lnTo>
                  <a:lnTo>
                    <a:pt x="645925" y="822510"/>
                  </a:lnTo>
                  <a:lnTo>
                    <a:pt x="634203" y="786441"/>
                  </a:lnTo>
                  <a:lnTo>
                    <a:pt x="494855" y="775506"/>
                  </a:lnTo>
                  <a:close/>
                  <a:moveTo>
                    <a:pt x="632513" y="132032"/>
                  </a:moveTo>
                  <a:lnTo>
                    <a:pt x="576086" y="88000"/>
                  </a:lnTo>
                  <a:lnTo>
                    <a:pt x="647614" y="85549"/>
                  </a:lnTo>
                  <a:lnTo>
                    <a:pt x="662448" y="39904"/>
                  </a:lnTo>
                  <a:lnTo>
                    <a:pt x="523100" y="50852"/>
                  </a:lnTo>
                  <a:lnTo>
                    <a:pt x="511378" y="86920"/>
                  </a:lnTo>
                  <a:lnTo>
                    <a:pt x="617692" y="177664"/>
                  </a:lnTo>
                  <a:close/>
                  <a:moveTo>
                    <a:pt x="285782" y="781234"/>
                  </a:moveTo>
                  <a:lnTo>
                    <a:pt x="342210" y="825266"/>
                  </a:lnTo>
                  <a:lnTo>
                    <a:pt x="270681" y="827717"/>
                  </a:lnTo>
                  <a:lnTo>
                    <a:pt x="255847" y="873350"/>
                  </a:lnTo>
                  <a:lnTo>
                    <a:pt x="395195" y="862415"/>
                  </a:lnTo>
                  <a:lnTo>
                    <a:pt x="406918" y="826346"/>
                  </a:lnTo>
                  <a:lnTo>
                    <a:pt x="300603" y="735602"/>
                  </a:lnTo>
                  <a:close/>
                  <a:moveTo>
                    <a:pt x="790201" y="295930"/>
                  </a:moveTo>
                  <a:lnTo>
                    <a:pt x="770426" y="227132"/>
                  </a:lnTo>
                  <a:lnTo>
                    <a:pt x="829737" y="267189"/>
                  </a:lnTo>
                  <a:lnTo>
                    <a:pt x="868562" y="238994"/>
                  </a:lnTo>
                  <a:lnTo>
                    <a:pt x="749407" y="165942"/>
                  </a:lnTo>
                  <a:lnTo>
                    <a:pt x="718723" y="188231"/>
                  </a:lnTo>
                  <a:lnTo>
                    <a:pt x="751376" y="324124"/>
                  </a:lnTo>
                  <a:close/>
                  <a:moveTo>
                    <a:pt x="128095" y="617337"/>
                  </a:moveTo>
                  <a:lnTo>
                    <a:pt x="147869" y="686134"/>
                  </a:lnTo>
                  <a:lnTo>
                    <a:pt x="88559" y="646077"/>
                  </a:lnTo>
                  <a:lnTo>
                    <a:pt x="49734" y="674272"/>
                  </a:lnTo>
                  <a:lnTo>
                    <a:pt x="168888" y="747324"/>
                  </a:lnTo>
                  <a:lnTo>
                    <a:pt x="199572" y="725035"/>
                  </a:lnTo>
                  <a:lnTo>
                    <a:pt x="166920" y="589142"/>
                  </a:lnTo>
                  <a:close/>
                  <a:moveTo>
                    <a:pt x="821431" y="521208"/>
                  </a:moveTo>
                  <a:lnTo>
                    <a:pt x="845879" y="453934"/>
                  </a:lnTo>
                  <a:lnTo>
                    <a:pt x="870314" y="521208"/>
                  </a:lnTo>
                  <a:lnTo>
                    <a:pt x="918296" y="521208"/>
                  </a:lnTo>
                  <a:lnTo>
                    <a:pt x="864840" y="392058"/>
                  </a:lnTo>
                  <a:lnTo>
                    <a:pt x="826905" y="392058"/>
                  </a:lnTo>
                  <a:lnTo>
                    <a:pt x="773449" y="521208"/>
                  </a:lnTo>
                  <a:close/>
                  <a:moveTo>
                    <a:pt x="144834" y="392058"/>
                  </a:moveTo>
                  <a:lnTo>
                    <a:pt x="91391" y="521208"/>
                  </a:lnTo>
                  <a:lnTo>
                    <a:pt x="53455" y="521208"/>
                  </a:lnTo>
                  <a:lnTo>
                    <a:pt x="0" y="392058"/>
                  </a:lnTo>
                  <a:lnTo>
                    <a:pt x="47981" y="392058"/>
                  </a:lnTo>
                  <a:lnTo>
                    <a:pt x="72417" y="459332"/>
                  </a:lnTo>
                  <a:lnTo>
                    <a:pt x="96852" y="392058"/>
                  </a:lnTo>
                  <a:close/>
                </a:path>
              </a:pathLst>
            </a:custGeom>
            <a:solidFill>
              <a:srgbClr val="A8C13F">
                <a:alpha val="100000"/>
              </a:srgbClr>
            </a:solidFill>
            <a:ln w="12700" cap="flat" cmpd="sng">
              <a:noFill/>
              <a:prstDash val="solid"/>
              <a:miter lim="800000"/>
            </a:ln>
          </p:spPr>
          <p:txBody>
            <a:bodyPr anchor="ctr">
              <a:spAutoFit/>
            </a:bodyPr>
            <a:lstStyle/>
            <a:p>
              <a:pPr algn="ctr"/>
              <a:endParaRPr lang="en-US"/>
            </a:p>
          </p:txBody>
        </p:sp>
        <p:sp>
          <p:nvSpPr>
            <p:cNvPr id="29" name="Free Form 11">
              <a:extLst>
                <a:ext uri="{FF2B5EF4-FFF2-40B4-BE49-F238E27FC236}">
                  <a16:creationId xmlns:a16="http://schemas.microsoft.com/office/drawing/2014/main" id="{677BCB30-A3A9-B630-E713-29852B857707}"/>
                </a:ext>
              </a:extLst>
            </p:cNvPr>
            <p:cNvSpPr/>
            <p:nvPr/>
          </p:nvSpPr>
          <p:spPr>
            <a:xfrm>
              <a:off x="2011271" y="1162231"/>
              <a:ext cx="1221796" cy="460539"/>
            </a:xfrm>
            <a:custGeom>
              <a:avLst/>
              <a:gdLst/>
              <a:ahLst/>
              <a:cxnLst/>
              <a:rect l="0" t="0" r="0" b="0"/>
              <a:pathLst>
                <a:path w="1221795" h="460538">
                  <a:moveTo>
                    <a:pt x="577864" y="406003"/>
                  </a:moveTo>
                  <a:cubicBezTo>
                    <a:pt x="577864" y="441882"/>
                    <a:pt x="548768" y="456627"/>
                    <a:pt x="522872" y="456627"/>
                  </a:cubicBezTo>
                  <a:lnTo>
                    <a:pt x="422882" y="456627"/>
                  </a:lnTo>
                  <a:lnTo>
                    <a:pt x="422882" y="273971"/>
                  </a:lnTo>
                  <a:lnTo>
                    <a:pt x="507415" y="273971"/>
                  </a:lnTo>
                  <a:cubicBezTo>
                    <a:pt x="544729" y="273971"/>
                    <a:pt x="567691" y="293021"/>
                    <a:pt x="567691" y="321737"/>
                  </a:cubicBezTo>
                  <a:cubicBezTo>
                    <a:pt x="567691" y="339466"/>
                    <a:pt x="559550" y="352027"/>
                    <a:pt x="548971" y="359850"/>
                  </a:cubicBezTo>
                  <a:cubicBezTo>
                    <a:pt x="566967" y="368334"/>
                    <a:pt x="577864" y="383663"/>
                    <a:pt x="577864" y="406003"/>
                  </a:cubicBezTo>
                  <a:close/>
                  <a:moveTo>
                    <a:pt x="505218" y="348598"/>
                  </a:moveTo>
                  <a:cubicBezTo>
                    <a:pt x="523418" y="348598"/>
                    <a:pt x="533502" y="340216"/>
                    <a:pt x="533502" y="327337"/>
                  </a:cubicBezTo>
                  <a:cubicBezTo>
                    <a:pt x="533502" y="314459"/>
                    <a:pt x="523418" y="306077"/>
                    <a:pt x="505218" y="306077"/>
                  </a:cubicBezTo>
                  <a:lnTo>
                    <a:pt x="458392" y="306077"/>
                  </a:lnTo>
                  <a:lnTo>
                    <a:pt x="458392" y="348598"/>
                  </a:lnTo>
                  <a:close/>
                  <a:moveTo>
                    <a:pt x="458392" y="378088"/>
                  </a:moveTo>
                  <a:lnTo>
                    <a:pt x="458392" y="424533"/>
                  </a:lnTo>
                  <a:lnTo>
                    <a:pt x="511581" y="424533"/>
                  </a:lnTo>
                  <a:cubicBezTo>
                    <a:pt x="531609" y="424533"/>
                    <a:pt x="543687" y="418869"/>
                    <a:pt x="543687" y="401317"/>
                  </a:cubicBezTo>
                  <a:cubicBezTo>
                    <a:pt x="543687" y="386000"/>
                    <a:pt x="531609" y="378088"/>
                    <a:pt x="511581" y="378088"/>
                  </a:cubicBezTo>
                  <a:close/>
                  <a:moveTo>
                    <a:pt x="148974" y="0"/>
                  </a:moveTo>
                  <a:lnTo>
                    <a:pt x="95430" y="137658"/>
                  </a:lnTo>
                  <a:lnTo>
                    <a:pt x="41885" y="0"/>
                  </a:lnTo>
                  <a:lnTo>
                    <a:pt x="0" y="0"/>
                  </a:lnTo>
                  <a:lnTo>
                    <a:pt x="0" y="2349"/>
                  </a:lnTo>
                  <a:lnTo>
                    <a:pt x="74639" y="182655"/>
                  </a:lnTo>
                  <a:lnTo>
                    <a:pt x="116220" y="182655"/>
                  </a:lnTo>
                  <a:lnTo>
                    <a:pt x="190860" y="2349"/>
                  </a:lnTo>
                  <a:lnTo>
                    <a:pt x="190860" y="0"/>
                  </a:lnTo>
                  <a:close/>
                  <a:moveTo>
                    <a:pt x="1221795" y="273971"/>
                  </a:moveTo>
                  <a:lnTo>
                    <a:pt x="1181332" y="273971"/>
                  </a:lnTo>
                  <a:lnTo>
                    <a:pt x="1135014" y="349169"/>
                  </a:lnTo>
                  <a:lnTo>
                    <a:pt x="1088709" y="273971"/>
                  </a:lnTo>
                  <a:lnTo>
                    <a:pt x="1048258" y="273971"/>
                  </a:lnTo>
                  <a:lnTo>
                    <a:pt x="1048258" y="276320"/>
                  </a:lnTo>
                  <a:lnTo>
                    <a:pt x="1117272" y="380209"/>
                  </a:lnTo>
                  <a:lnTo>
                    <a:pt x="1117272" y="456627"/>
                  </a:lnTo>
                  <a:lnTo>
                    <a:pt x="1152782" y="456627"/>
                  </a:lnTo>
                  <a:lnTo>
                    <a:pt x="1152782" y="380209"/>
                  </a:lnTo>
                  <a:lnTo>
                    <a:pt x="1221795" y="276320"/>
                  </a:lnTo>
                  <a:close/>
                  <a:moveTo>
                    <a:pt x="944649" y="456627"/>
                  </a:moveTo>
                  <a:lnTo>
                    <a:pt x="980159" y="456627"/>
                  </a:lnTo>
                  <a:lnTo>
                    <a:pt x="980159" y="307373"/>
                  </a:lnTo>
                  <a:lnTo>
                    <a:pt x="1037552" y="307373"/>
                  </a:lnTo>
                  <a:lnTo>
                    <a:pt x="1037552" y="273971"/>
                  </a:lnTo>
                  <a:lnTo>
                    <a:pt x="887256" y="273971"/>
                  </a:lnTo>
                  <a:lnTo>
                    <a:pt x="887256" y="307373"/>
                  </a:lnTo>
                  <a:lnTo>
                    <a:pt x="944649" y="307373"/>
                  </a:lnTo>
                  <a:close/>
                  <a:moveTo>
                    <a:pt x="683162" y="273971"/>
                  </a:moveTo>
                  <a:lnTo>
                    <a:pt x="683162" y="456627"/>
                  </a:lnTo>
                  <a:lnTo>
                    <a:pt x="806127" y="456627"/>
                  </a:lnTo>
                  <a:lnTo>
                    <a:pt x="806127" y="423225"/>
                  </a:lnTo>
                  <a:lnTo>
                    <a:pt x="718672" y="423225"/>
                  </a:lnTo>
                  <a:lnTo>
                    <a:pt x="718672" y="273971"/>
                  </a:lnTo>
                  <a:close/>
                  <a:moveTo>
                    <a:pt x="865082" y="456627"/>
                  </a:moveTo>
                  <a:lnTo>
                    <a:pt x="865082" y="365299"/>
                  </a:lnTo>
                  <a:lnTo>
                    <a:pt x="865082" y="273971"/>
                  </a:lnTo>
                  <a:lnTo>
                    <a:pt x="828302" y="273971"/>
                  </a:lnTo>
                  <a:lnTo>
                    <a:pt x="828302" y="365299"/>
                  </a:lnTo>
                  <a:lnTo>
                    <a:pt x="828302" y="456627"/>
                  </a:lnTo>
                  <a:close/>
                  <a:moveTo>
                    <a:pt x="644604" y="456627"/>
                  </a:moveTo>
                  <a:lnTo>
                    <a:pt x="644604" y="365299"/>
                  </a:lnTo>
                  <a:lnTo>
                    <a:pt x="644604" y="273971"/>
                  </a:lnTo>
                  <a:lnTo>
                    <a:pt x="607824" y="273971"/>
                  </a:lnTo>
                  <a:lnTo>
                    <a:pt x="607824" y="365299"/>
                  </a:lnTo>
                  <a:lnTo>
                    <a:pt x="607824" y="456627"/>
                  </a:lnTo>
                  <a:close/>
                  <a:moveTo>
                    <a:pt x="398612" y="366086"/>
                  </a:moveTo>
                  <a:cubicBezTo>
                    <a:pt x="398104" y="413319"/>
                    <a:pt x="369134" y="460538"/>
                    <a:pt x="304947" y="460538"/>
                  </a:cubicBezTo>
                  <a:cubicBezTo>
                    <a:pt x="240759" y="460538"/>
                    <a:pt x="211015" y="414360"/>
                    <a:pt x="211015" y="366340"/>
                  </a:cubicBezTo>
                  <a:cubicBezTo>
                    <a:pt x="211015" y="318333"/>
                    <a:pt x="241801" y="270059"/>
                    <a:pt x="304947" y="270059"/>
                  </a:cubicBezTo>
                  <a:cubicBezTo>
                    <a:pt x="367839" y="270059"/>
                    <a:pt x="399145" y="318333"/>
                    <a:pt x="398612" y="366086"/>
                  </a:cubicBezTo>
                  <a:close/>
                  <a:moveTo>
                    <a:pt x="362162" y="366556"/>
                  </a:moveTo>
                  <a:cubicBezTo>
                    <a:pt x="362670" y="336990"/>
                    <a:pt x="346172" y="303905"/>
                    <a:pt x="304947" y="303905"/>
                  </a:cubicBezTo>
                  <a:cubicBezTo>
                    <a:pt x="263709" y="303905"/>
                    <a:pt x="246716" y="337244"/>
                    <a:pt x="247478" y="366797"/>
                  </a:cubicBezTo>
                  <a:cubicBezTo>
                    <a:pt x="248215" y="395614"/>
                    <a:pt x="263709" y="426438"/>
                    <a:pt x="304947" y="426438"/>
                  </a:cubicBezTo>
                  <a:cubicBezTo>
                    <a:pt x="346172" y="426438"/>
                    <a:pt x="361666" y="395360"/>
                    <a:pt x="362162" y="366556"/>
                  </a:cubicBezTo>
                  <a:close/>
                  <a:moveTo>
                    <a:pt x="148352" y="273971"/>
                  </a:moveTo>
                  <a:lnTo>
                    <a:pt x="95430" y="346731"/>
                  </a:lnTo>
                  <a:lnTo>
                    <a:pt x="42495" y="273971"/>
                  </a:lnTo>
                  <a:lnTo>
                    <a:pt x="4102" y="273971"/>
                  </a:lnTo>
                  <a:lnTo>
                    <a:pt x="4102" y="456627"/>
                  </a:lnTo>
                  <a:lnTo>
                    <a:pt x="39612" y="456627"/>
                  </a:lnTo>
                  <a:lnTo>
                    <a:pt x="39612" y="325280"/>
                  </a:lnTo>
                  <a:lnTo>
                    <a:pt x="93715" y="399272"/>
                  </a:lnTo>
                  <a:lnTo>
                    <a:pt x="97144" y="399272"/>
                  </a:lnTo>
                  <a:lnTo>
                    <a:pt x="151235" y="325280"/>
                  </a:lnTo>
                  <a:lnTo>
                    <a:pt x="151235" y="456627"/>
                  </a:lnTo>
                  <a:lnTo>
                    <a:pt x="186758" y="456627"/>
                  </a:lnTo>
                  <a:lnTo>
                    <a:pt x="186758" y="273971"/>
                  </a:lnTo>
                  <a:close/>
                  <a:moveTo>
                    <a:pt x="929612" y="182655"/>
                  </a:moveTo>
                  <a:lnTo>
                    <a:pt x="893353" y="182655"/>
                  </a:lnTo>
                  <a:lnTo>
                    <a:pt x="877706" y="148200"/>
                  </a:lnTo>
                  <a:lnTo>
                    <a:pt x="782199" y="148200"/>
                  </a:lnTo>
                  <a:lnTo>
                    <a:pt x="766540" y="182655"/>
                  </a:lnTo>
                  <a:lnTo>
                    <a:pt x="730280" y="182655"/>
                  </a:lnTo>
                  <a:lnTo>
                    <a:pt x="730280" y="180306"/>
                  </a:lnTo>
                  <a:lnTo>
                    <a:pt x="811156" y="0"/>
                  </a:lnTo>
                  <a:lnTo>
                    <a:pt x="848736" y="0"/>
                  </a:lnTo>
                  <a:lnTo>
                    <a:pt x="929612" y="180306"/>
                  </a:lnTo>
                  <a:close/>
                  <a:moveTo>
                    <a:pt x="863862" y="116106"/>
                  </a:moveTo>
                  <a:lnTo>
                    <a:pt x="829940" y="38354"/>
                  </a:lnTo>
                  <a:lnTo>
                    <a:pt x="796030" y="116106"/>
                  </a:lnTo>
                  <a:close/>
                  <a:moveTo>
                    <a:pt x="501472" y="182655"/>
                  </a:moveTo>
                  <a:lnTo>
                    <a:pt x="448232" y="121592"/>
                  </a:lnTo>
                  <a:lnTo>
                    <a:pt x="416164" y="121592"/>
                  </a:lnTo>
                  <a:lnTo>
                    <a:pt x="416164" y="182655"/>
                  </a:lnTo>
                  <a:lnTo>
                    <a:pt x="380653" y="182655"/>
                  </a:lnTo>
                  <a:lnTo>
                    <a:pt x="380653" y="0"/>
                  </a:lnTo>
                  <a:lnTo>
                    <a:pt x="467536" y="0"/>
                  </a:lnTo>
                  <a:cubicBezTo>
                    <a:pt x="510590" y="254"/>
                    <a:pt x="533299" y="28956"/>
                    <a:pt x="533299" y="60529"/>
                  </a:cubicBezTo>
                  <a:cubicBezTo>
                    <a:pt x="533299" y="85587"/>
                    <a:pt x="521817" y="110899"/>
                    <a:pt x="487107" y="117935"/>
                  </a:cubicBezTo>
                  <a:lnTo>
                    <a:pt x="542430" y="180306"/>
                  </a:lnTo>
                  <a:lnTo>
                    <a:pt x="542430" y="182655"/>
                  </a:lnTo>
                  <a:close/>
                  <a:moveTo>
                    <a:pt x="467536" y="90540"/>
                  </a:moveTo>
                  <a:cubicBezTo>
                    <a:pt x="489457" y="90540"/>
                    <a:pt x="498855" y="75922"/>
                    <a:pt x="498855" y="61317"/>
                  </a:cubicBezTo>
                  <a:cubicBezTo>
                    <a:pt x="498855" y="46711"/>
                    <a:pt x="489190" y="32093"/>
                    <a:pt x="467536" y="32093"/>
                  </a:cubicBezTo>
                  <a:lnTo>
                    <a:pt x="416164" y="32093"/>
                  </a:lnTo>
                  <a:lnTo>
                    <a:pt x="416164" y="90540"/>
                  </a:lnTo>
                  <a:close/>
                  <a:moveTo>
                    <a:pt x="682527" y="182655"/>
                  </a:moveTo>
                  <a:lnTo>
                    <a:pt x="629300" y="121592"/>
                  </a:lnTo>
                  <a:lnTo>
                    <a:pt x="597245" y="121592"/>
                  </a:lnTo>
                  <a:lnTo>
                    <a:pt x="597245" y="182655"/>
                  </a:lnTo>
                  <a:lnTo>
                    <a:pt x="561722" y="182655"/>
                  </a:lnTo>
                  <a:lnTo>
                    <a:pt x="561722" y="0"/>
                  </a:lnTo>
                  <a:lnTo>
                    <a:pt x="648605" y="0"/>
                  </a:lnTo>
                  <a:cubicBezTo>
                    <a:pt x="691672" y="254"/>
                    <a:pt x="714367" y="28956"/>
                    <a:pt x="714367" y="60529"/>
                  </a:cubicBezTo>
                  <a:cubicBezTo>
                    <a:pt x="714367" y="85587"/>
                    <a:pt x="702886" y="110899"/>
                    <a:pt x="668189" y="117935"/>
                  </a:cubicBezTo>
                  <a:lnTo>
                    <a:pt x="723499" y="180306"/>
                  </a:lnTo>
                  <a:lnTo>
                    <a:pt x="723499" y="182655"/>
                  </a:lnTo>
                  <a:close/>
                  <a:moveTo>
                    <a:pt x="648605" y="90540"/>
                  </a:moveTo>
                  <a:cubicBezTo>
                    <a:pt x="670525" y="90540"/>
                    <a:pt x="679924" y="75922"/>
                    <a:pt x="679924" y="61317"/>
                  </a:cubicBezTo>
                  <a:cubicBezTo>
                    <a:pt x="679924" y="46711"/>
                    <a:pt x="670271" y="32093"/>
                    <a:pt x="648605" y="32093"/>
                  </a:cubicBezTo>
                  <a:lnTo>
                    <a:pt x="597245" y="32093"/>
                  </a:lnTo>
                  <a:lnTo>
                    <a:pt x="597245" y="90540"/>
                  </a:lnTo>
                  <a:close/>
                  <a:moveTo>
                    <a:pt x="349157" y="149254"/>
                  </a:moveTo>
                  <a:lnTo>
                    <a:pt x="247948" y="149254"/>
                  </a:lnTo>
                  <a:lnTo>
                    <a:pt x="247948" y="105412"/>
                  </a:lnTo>
                  <a:lnTo>
                    <a:pt x="345512" y="105412"/>
                  </a:lnTo>
                  <a:lnTo>
                    <a:pt x="345512" y="73318"/>
                  </a:lnTo>
                  <a:lnTo>
                    <a:pt x="247948" y="73318"/>
                  </a:lnTo>
                  <a:lnTo>
                    <a:pt x="247948" y="33389"/>
                  </a:lnTo>
                  <a:lnTo>
                    <a:pt x="349157" y="33389"/>
                  </a:lnTo>
                  <a:lnTo>
                    <a:pt x="349157" y="0"/>
                  </a:lnTo>
                  <a:lnTo>
                    <a:pt x="212438" y="0"/>
                  </a:lnTo>
                  <a:lnTo>
                    <a:pt x="212438" y="182655"/>
                  </a:lnTo>
                  <a:lnTo>
                    <a:pt x="349157" y="182655"/>
                  </a:lnTo>
                  <a:close/>
                </a:path>
              </a:pathLst>
            </a:custGeom>
            <a:solidFill>
              <a:schemeClr val="bg1"/>
            </a:solidFill>
            <a:ln w="12700" cap="flat" cmpd="sng">
              <a:noFill/>
              <a:prstDash val="solid"/>
              <a:miter lim="800000"/>
            </a:ln>
          </p:spPr>
          <p:txBody>
            <a:bodyPr anchor="ctr">
              <a:spAutoFit/>
            </a:bodyPr>
            <a:lstStyle/>
            <a:p>
              <a:pPr algn="ctr"/>
              <a:endParaRPr lang="en-US"/>
            </a:p>
          </p:txBody>
        </p:sp>
        <p:sp>
          <p:nvSpPr>
            <p:cNvPr id="30" name="Free Form 12">
              <a:extLst>
                <a:ext uri="{FF2B5EF4-FFF2-40B4-BE49-F238E27FC236}">
                  <a16:creationId xmlns:a16="http://schemas.microsoft.com/office/drawing/2014/main" id="{541E6DA7-B57E-E0EE-F51D-C01C74436502}"/>
                </a:ext>
              </a:extLst>
            </p:cNvPr>
            <p:cNvSpPr/>
            <p:nvPr/>
          </p:nvSpPr>
          <p:spPr>
            <a:xfrm>
              <a:off x="3254324" y="1435854"/>
              <a:ext cx="26010" cy="30494"/>
            </a:xfrm>
            <a:custGeom>
              <a:avLst/>
              <a:gdLst/>
              <a:ahLst/>
              <a:cxnLst/>
              <a:rect l="0" t="0" r="0" b="0"/>
              <a:pathLst>
                <a:path w="26010" h="30493">
                  <a:moveTo>
                    <a:pt x="16319" y="5511"/>
                  </a:moveTo>
                  <a:lnTo>
                    <a:pt x="16319" y="30493"/>
                  </a:lnTo>
                  <a:lnTo>
                    <a:pt x="10045" y="30493"/>
                  </a:lnTo>
                  <a:lnTo>
                    <a:pt x="10045" y="5511"/>
                  </a:lnTo>
                  <a:lnTo>
                    <a:pt x="0" y="5511"/>
                  </a:lnTo>
                  <a:lnTo>
                    <a:pt x="0" y="0"/>
                  </a:lnTo>
                  <a:lnTo>
                    <a:pt x="26010" y="0"/>
                  </a:lnTo>
                  <a:lnTo>
                    <a:pt x="26010" y="5511"/>
                  </a:lnTo>
                  <a:close/>
                </a:path>
              </a:pathLst>
            </a:custGeom>
            <a:solidFill>
              <a:schemeClr val="bg1"/>
            </a:solidFill>
            <a:ln w="12700" cap="flat" cmpd="sng">
              <a:noFill/>
              <a:prstDash val="solid"/>
              <a:miter lim="800000"/>
            </a:ln>
          </p:spPr>
          <p:txBody>
            <a:bodyPr anchor="ctr">
              <a:spAutoFit/>
            </a:bodyPr>
            <a:lstStyle/>
            <a:p>
              <a:pPr algn="ctr"/>
              <a:endParaRPr lang="en-US"/>
            </a:p>
          </p:txBody>
        </p:sp>
        <p:sp>
          <p:nvSpPr>
            <p:cNvPr id="31" name="Free Form 13">
              <a:extLst>
                <a:ext uri="{FF2B5EF4-FFF2-40B4-BE49-F238E27FC236}">
                  <a16:creationId xmlns:a16="http://schemas.microsoft.com/office/drawing/2014/main" id="{89D9F524-CBAF-F029-3058-B43320D6881F}"/>
                </a:ext>
              </a:extLst>
            </p:cNvPr>
            <p:cNvSpPr/>
            <p:nvPr/>
          </p:nvSpPr>
          <p:spPr>
            <a:xfrm>
              <a:off x="3285584" y="1435854"/>
              <a:ext cx="34088" cy="30494"/>
            </a:xfrm>
            <a:custGeom>
              <a:avLst/>
              <a:gdLst/>
              <a:ahLst/>
              <a:cxnLst/>
              <a:rect l="0" t="0" r="0" b="0"/>
              <a:pathLst>
                <a:path w="34087" h="30493">
                  <a:moveTo>
                    <a:pt x="27813" y="9906"/>
                  </a:moveTo>
                  <a:lnTo>
                    <a:pt x="17589" y="22200"/>
                  </a:lnTo>
                  <a:lnTo>
                    <a:pt x="16459" y="22200"/>
                  </a:lnTo>
                  <a:lnTo>
                    <a:pt x="6286" y="9906"/>
                  </a:lnTo>
                  <a:lnTo>
                    <a:pt x="6286" y="30493"/>
                  </a:lnTo>
                  <a:lnTo>
                    <a:pt x="0" y="30493"/>
                  </a:lnTo>
                  <a:lnTo>
                    <a:pt x="0" y="0"/>
                  </a:lnTo>
                  <a:lnTo>
                    <a:pt x="5651" y="0"/>
                  </a:lnTo>
                  <a:lnTo>
                    <a:pt x="17043" y="13589"/>
                  </a:lnTo>
                  <a:lnTo>
                    <a:pt x="28448" y="0"/>
                  </a:lnTo>
                  <a:lnTo>
                    <a:pt x="34087" y="0"/>
                  </a:lnTo>
                  <a:lnTo>
                    <a:pt x="34087" y="30493"/>
                  </a:lnTo>
                  <a:lnTo>
                    <a:pt x="27813" y="30493"/>
                  </a:lnTo>
                  <a:close/>
                </a:path>
              </a:pathLst>
            </a:custGeom>
            <a:solidFill>
              <a:schemeClr val="bg2"/>
            </a:solidFill>
            <a:ln w="12700" cap="flat" cmpd="sng">
              <a:noFill/>
              <a:prstDash val="solid"/>
              <a:miter lim="800000"/>
            </a:ln>
          </p:spPr>
          <p:txBody>
            <a:bodyPr anchor="ctr">
              <a:spAutoFit/>
            </a:bodyPr>
            <a:lstStyle/>
            <a:p>
              <a:pPr algn="ctr"/>
              <a:endParaRPr lang="en-US"/>
            </a:p>
          </p:txBody>
        </p:sp>
      </p:grpSp>
      <p:sp>
        <p:nvSpPr>
          <p:cNvPr id="32" name="Text Placeholder 9">
            <a:extLst>
              <a:ext uri="{FF2B5EF4-FFF2-40B4-BE49-F238E27FC236}">
                <a16:creationId xmlns:a16="http://schemas.microsoft.com/office/drawing/2014/main" id="{1FA849B5-01B4-06E1-BABA-A7707FDE6ACF}"/>
              </a:ext>
            </a:extLst>
          </p:cNvPr>
          <p:cNvSpPr>
            <a:spLocks noGrp="1"/>
          </p:cNvSpPr>
          <p:nvPr>
            <p:ph type="body" sz="quarter" idx="13"/>
          </p:nvPr>
        </p:nvSpPr>
        <p:spPr>
          <a:xfrm>
            <a:off x="457200" y="6163056"/>
            <a:ext cx="5484224" cy="393192"/>
          </a:xfrm>
          <a:prstGeom prst="rect">
            <a:avLst/>
          </a:prstGeom>
        </p:spPr>
        <p:txBody>
          <a:bodyPr lIns="182880" tIns="0" bIns="0" anchor="ctr" anchorCtr="0"/>
          <a:lstStyle>
            <a:lvl1pPr marL="0" indent="0">
              <a:buNone/>
              <a:defRPr sz="1000" b="0" spc="20" baseline="0">
                <a:solidFill>
                  <a:schemeClr val="bg1"/>
                </a:solidFill>
                <a:latin typeface="+mn-lt"/>
                <a:ea typeface="Verdana" panose="020B0604030504040204" pitchFamily="34" charset="0"/>
                <a:cs typeface="Verdana" panose="020B0604030504040204" pitchFamily="34" charset="0"/>
              </a:defRPr>
            </a:lvl1pPr>
          </a:lstStyle>
          <a:p>
            <a:pPr lvl="0"/>
            <a:endParaRPr lang="en-US"/>
          </a:p>
        </p:txBody>
      </p:sp>
      <p:cxnSp>
        <p:nvCxnSpPr>
          <p:cNvPr id="33" name="Straight Connector 32">
            <a:extLst>
              <a:ext uri="{FF2B5EF4-FFF2-40B4-BE49-F238E27FC236}">
                <a16:creationId xmlns:a16="http://schemas.microsoft.com/office/drawing/2014/main" id="{F36BB9CC-002F-95DD-D5CC-1D7EF6817EE0}"/>
              </a:ext>
            </a:extLst>
          </p:cNvPr>
          <p:cNvCxnSpPr/>
          <p:nvPr userDrawn="1"/>
        </p:nvCxnSpPr>
        <p:spPr>
          <a:xfrm>
            <a:off x="656730" y="3511893"/>
            <a:ext cx="1371600" cy="0"/>
          </a:xfrm>
          <a:prstGeom prst="line">
            <a:avLst/>
          </a:prstGeom>
          <a:ln w="57150">
            <a:solidFill>
              <a:srgbClr val="A8C1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9321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468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al_2">
    <p:bg>
      <p:bgPr>
        <a:gradFill>
          <a:gsLst>
            <a:gs pos="0">
              <a:schemeClr val="accent3"/>
            </a:gs>
            <a:gs pos="100000">
              <a:schemeClr val="accent3">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Placeholder 24">
            <a:extLst>
              <a:ext uri="{FF2B5EF4-FFF2-40B4-BE49-F238E27FC236}">
                <a16:creationId xmlns:a16="http://schemas.microsoft.com/office/drawing/2014/main" id="{51E4FFC8-BEF5-6469-E8E6-DA0FB606127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34250" y="1"/>
            <a:ext cx="4857750" cy="6857999"/>
          </a:xfrm>
          <a:custGeom>
            <a:avLst/>
            <a:gdLst>
              <a:gd name="connsiteX0" fmla="*/ 0 w 4857750"/>
              <a:gd name="connsiteY0" fmla="*/ 0 h 6857999"/>
              <a:gd name="connsiteX1" fmla="*/ 4857750 w 4857750"/>
              <a:gd name="connsiteY1" fmla="*/ 0 h 6857999"/>
              <a:gd name="connsiteX2" fmla="*/ 4857750 w 4857750"/>
              <a:gd name="connsiteY2" fmla="*/ 6857999 h 6857999"/>
              <a:gd name="connsiteX3" fmla="*/ 0 w 4857750"/>
              <a:gd name="connsiteY3" fmla="*/ 6857999 h 6857999"/>
              <a:gd name="connsiteX4" fmla="*/ 0 w 4857750"/>
              <a:gd name="connsiteY4" fmla="*/ 0 h 6857999"/>
              <a:gd name="connsiteX0" fmla="*/ 158895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8958 w 4857750"/>
              <a:gd name="connsiteY4" fmla="*/ 7495 h 6857999"/>
              <a:gd name="connsiteX0" fmla="*/ 158260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7495 h 6857999"/>
              <a:gd name="connsiteX0" fmla="*/ 158260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7495 h 6857999"/>
              <a:gd name="connsiteX0" fmla="*/ 1595308 w 4857750"/>
              <a:gd name="connsiteY0" fmla="*/ 0 h 6901304"/>
              <a:gd name="connsiteX1" fmla="*/ 4857750 w 4857750"/>
              <a:gd name="connsiteY1" fmla="*/ 43305 h 6901304"/>
              <a:gd name="connsiteX2" fmla="*/ 4857750 w 4857750"/>
              <a:gd name="connsiteY2" fmla="*/ 6901304 h 6901304"/>
              <a:gd name="connsiteX3" fmla="*/ 0 w 4857750"/>
              <a:gd name="connsiteY3" fmla="*/ 6901304 h 6901304"/>
              <a:gd name="connsiteX4" fmla="*/ 1595308 w 4857750"/>
              <a:gd name="connsiteY4" fmla="*/ 0 h 6901304"/>
              <a:gd name="connsiteX0" fmla="*/ 1582608 w 4857750"/>
              <a:gd name="connsiteY0" fmla="*/ 4320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4320 h 6857999"/>
              <a:gd name="connsiteX0" fmla="*/ 1582608 w 4857750"/>
              <a:gd name="connsiteY0" fmla="*/ 114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1145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0" h="6857999">
                <a:moveTo>
                  <a:pt x="1582608" y="1145"/>
                </a:moveTo>
                <a:lnTo>
                  <a:pt x="4857750" y="0"/>
                </a:lnTo>
                <a:lnTo>
                  <a:pt x="4857750" y="6857999"/>
                </a:lnTo>
                <a:lnTo>
                  <a:pt x="0" y="6857999"/>
                </a:lnTo>
                <a:lnTo>
                  <a:pt x="1582608" y="1145"/>
                </a:lnTo>
                <a:close/>
              </a:path>
            </a:pathLst>
          </a:custGeom>
        </p:spPr>
      </p:pic>
      <p:sp>
        <p:nvSpPr>
          <p:cNvPr id="17" name="Freeform 16">
            <a:extLst>
              <a:ext uri="{FF2B5EF4-FFF2-40B4-BE49-F238E27FC236}">
                <a16:creationId xmlns:a16="http://schemas.microsoft.com/office/drawing/2014/main" id="{DD8659BF-3820-FD2E-00D0-DDCD27D04E53}"/>
              </a:ext>
            </a:extLst>
          </p:cNvPr>
          <p:cNvSpPr/>
          <p:nvPr userDrawn="1"/>
        </p:nvSpPr>
        <p:spPr>
          <a:xfrm rot="5400000">
            <a:off x="11112996" y="3514415"/>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19" name="Freeform 18">
            <a:extLst>
              <a:ext uri="{FF2B5EF4-FFF2-40B4-BE49-F238E27FC236}">
                <a16:creationId xmlns:a16="http://schemas.microsoft.com/office/drawing/2014/main" id="{EEAD9054-0022-6D3C-B6C3-E9ED37FFF74D}"/>
              </a:ext>
            </a:extLst>
          </p:cNvPr>
          <p:cNvSpPr/>
          <p:nvPr userDrawn="1"/>
        </p:nvSpPr>
        <p:spPr>
          <a:xfrm rot="5400000">
            <a:off x="11112996" y="2371659"/>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0" name="Freeform 19">
            <a:extLst>
              <a:ext uri="{FF2B5EF4-FFF2-40B4-BE49-F238E27FC236}">
                <a16:creationId xmlns:a16="http://schemas.microsoft.com/office/drawing/2014/main" id="{04EFD227-FCED-D051-64B5-2E94087A2A96}"/>
              </a:ext>
            </a:extLst>
          </p:cNvPr>
          <p:cNvSpPr/>
          <p:nvPr userDrawn="1"/>
        </p:nvSpPr>
        <p:spPr>
          <a:xfrm rot="5400000">
            <a:off x="9870972" y="4657171"/>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1" name="Freeform 20">
            <a:extLst>
              <a:ext uri="{FF2B5EF4-FFF2-40B4-BE49-F238E27FC236}">
                <a16:creationId xmlns:a16="http://schemas.microsoft.com/office/drawing/2014/main" id="{26AFC32D-BA8E-E0D0-C3B2-E650958CC075}"/>
              </a:ext>
            </a:extLst>
          </p:cNvPr>
          <p:cNvSpPr/>
          <p:nvPr userDrawn="1"/>
        </p:nvSpPr>
        <p:spPr>
          <a:xfrm rot="5400000">
            <a:off x="8628948" y="5799927"/>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2" name="Title 4">
            <a:extLst>
              <a:ext uri="{FF2B5EF4-FFF2-40B4-BE49-F238E27FC236}">
                <a16:creationId xmlns:a16="http://schemas.microsoft.com/office/drawing/2014/main" id="{FA61FBBE-1247-CCB2-F7C8-66CA901EE70A}"/>
              </a:ext>
            </a:extLst>
          </p:cNvPr>
          <p:cNvSpPr>
            <a:spLocks noGrp="1"/>
          </p:cNvSpPr>
          <p:nvPr>
            <p:ph type="title"/>
          </p:nvPr>
        </p:nvSpPr>
        <p:spPr>
          <a:xfrm>
            <a:off x="457200" y="2134703"/>
            <a:ext cx="7627863" cy="1143000"/>
          </a:xfrm>
          <a:prstGeom prst="rect">
            <a:avLst/>
          </a:prstGeom>
        </p:spPr>
        <p:txBody>
          <a:bodyPr lIns="182880" tIns="45720" bIns="45720" anchor="ctr" anchorCtr="0"/>
          <a:lstStyle>
            <a:lvl1pPr>
              <a:defRPr sz="4000" b="1" spc="20" baseline="0">
                <a:solidFill>
                  <a:schemeClr val="bg1"/>
                </a:solidFill>
                <a:latin typeface="+mj-lt"/>
                <a:ea typeface="Verdana" panose="020B0604030504040204" pitchFamily="34" charset="0"/>
                <a:cs typeface="Verdana" panose="020B0604030504040204" pitchFamily="34" charset="0"/>
              </a:defRPr>
            </a:lvl1pPr>
          </a:lstStyle>
          <a:p>
            <a:r>
              <a:rPr lang="en-US"/>
              <a:t>Click to edit Master title style</a:t>
            </a:r>
          </a:p>
        </p:txBody>
      </p:sp>
      <p:sp>
        <p:nvSpPr>
          <p:cNvPr id="23" name="Text Placeholder 9">
            <a:extLst>
              <a:ext uri="{FF2B5EF4-FFF2-40B4-BE49-F238E27FC236}">
                <a16:creationId xmlns:a16="http://schemas.microsoft.com/office/drawing/2014/main" id="{313A6DCC-1753-8FCB-74C6-825FF61630CF}"/>
              </a:ext>
            </a:extLst>
          </p:cNvPr>
          <p:cNvSpPr>
            <a:spLocks noGrp="1"/>
          </p:cNvSpPr>
          <p:nvPr>
            <p:ph type="body" sz="quarter" idx="10"/>
          </p:nvPr>
        </p:nvSpPr>
        <p:spPr>
          <a:xfrm>
            <a:off x="457200" y="3746083"/>
            <a:ext cx="5484224" cy="393192"/>
          </a:xfrm>
          <a:prstGeom prst="rect">
            <a:avLst/>
          </a:prstGeom>
        </p:spPr>
        <p:txBody>
          <a:bodyPr lIns="182880" tIns="0" bIns="0" anchor="ctr" anchorCtr="0"/>
          <a:lstStyle>
            <a:lvl1pPr marL="0" indent="0">
              <a:buNone/>
              <a:defRPr sz="2200" b="1"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3DA215BD-0958-4461-DE5E-557900F54062}"/>
              </a:ext>
            </a:extLst>
          </p:cNvPr>
          <p:cNvSpPr>
            <a:spLocks noGrp="1"/>
          </p:cNvSpPr>
          <p:nvPr>
            <p:ph type="body" sz="quarter" idx="11"/>
          </p:nvPr>
        </p:nvSpPr>
        <p:spPr>
          <a:xfrm>
            <a:off x="457200" y="4180548"/>
            <a:ext cx="5484224" cy="393192"/>
          </a:xfrm>
          <a:prstGeom prst="rect">
            <a:avLst/>
          </a:prstGeom>
        </p:spPr>
        <p:txBody>
          <a:bodyPr lIns="182880" tIns="0" bIns="0" anchor="ctr" anchorCtr="0"/>
          <a:lstStyle>
            <a:lvl1pPr marL="0" indent="0">
              <a:buNone/>
              <a:defRPr sz="1800" b="0"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26" name="Text Placeholder 9">
            <a:extLst>
              <a:ext uri="{FF2B5EF4-FFF2-40B4-BE49-F238E27FC236}">
                <a16:creationId xmlns:a16="http://schemas.microsoft.com/office/drawing/2014/main" id="{7CBE72BE-8F9F-7E23-E82F-4E1F287DC26A}"/>
              </a:ext>
            </a:extLst>
          </p:cNvPr>
          <p:cNvSpPr>
            <a:spLocks noGrp="1"/>
          </p:cNvSpPr>
          <p:nvPr>
            <p:ph type="body" sz="quarter" idx="12"/>
          </p:nvPr>
        </p:nvSpPr>
        <p:spPr>
          <a:xfrm>
            <a:off x="457200" y="5140887"/>
            <a:ext cx="5484224" cy="393192"/>
          </a:xfrm>
          <a:prstGeom prst="rect">
            <a:avLst/>
          </a:prstGeom>
        </p:spPr>
        <p:txBody>
          <a:bodyPr lIns="182880" tIns="0" bIns="0" anchor="ctr" anchorCtr="0"/>
          <a:lstStyle>
            <a:lvl1pPr marL="0" indent="0">
              <a:buNone/>
              <a:defRPr sz="1600" b="0"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grpSp>
        <p:nvGrpSpPr>
          <p:cNvPr id="27" name="Group 26">
            <a:extLst>
              <a:ext uri="{FF2B5EF4-FFF2-40B4-BE49-F238E27FC236}">
                <a16:creationId xmlns:a16="http://schemas.microsoft.com/office/drawing/2014/main" id="{B1CCE04B-5635-DC05-D3E0-4000CD38A73D}"/>
              </a:ext>
            </a:extLst>
          </p:cNvPr>
          <p:cNvGrpSpPr/>
          <p:nvPr userDrawn="1"/>
        </p:nvGrpSpPr>
        <p:grpSpPr>
          <a:xfrm>
            <a:off x="650006" y="915000"/>
            <a:ext cx="2405248" cy="913267"/>
            <a:chOff x="914424" y="915000"/>
            <a:chExt cx="2405248" cy="913267"/>
          </a:xfrm>
        </p:grpSpPr>
        <p:sp>
          <p:nvSpPr>
            <p:cNvPr id="28" name="Free Form 10">
              <a:extLst>
                <a:ext uri="{FF2B5EF4-FFF2-40B4-BE49-F238E27FC236}">
                  <a16:creationId xmlns:a16="http://schemas.microsoft.com/office/drawing/2014/main" id="{5F95511C-0262-FF7E-0917-929F871D6691}"/>
                </a:ext>
              </a:extLst>
            </p:cNvPr>
            <p:cNvSpPr/>
            <p:nvPr/>
          </p:nvSpPr>
          <p:spPr>
            <a:xfrm>
              <a:off x="914424" y="915000"/>
              <a:ext cx="918296" cy="913267"/>
            </a:xfrm>
            <a:custGeom>
              <a:avLst/>
              <a:gdLst/>
              <a:ahLst/>
              <a:cxnLst/>
              <a:rect l="0" t="0" r="0" b="0"/>
              <a:pathLst>
                <a:path w="918296" h="913267">
                  <a:moveTo>
                    <a:pt x="204005" y="191444"/>
                  </a:moveTo>
                  <a:lnTo>
                    <a:pt x="144682" y="231501"/>
                  </a:lnTo>
                  <a:lnTo>
                    <a:pt x="164456" y="162716"/>
                  </a:lnTo>
                  <a:lnTo>
                    <a:pt x="125644" y="134509"/>
                  </a:lnTo>
                  <a:lnTo>
                    <a:pt x="92979" y="270415"/>
                  </a:lnTo>
                  <a:lnTo>
                    <a:pt x="123675" y="292704"/>
                  </a:lnTo>
                  <a:lnTo>
                    <a:pt x="242830" y="219651"/>
                  </a:lnTo>
                  <a:close/>
                  <a:moveTo>
                    <a:pt x="714291" y="721822"/>
                  </a:moveTo>
                  <a:lnTo>
                    <a:pt x="773601" y="681765"/>
                  </a:lnTo>
                  <a:lnTo>
                    <a:pt x="753827" y="750550"/>
                  </a:lnTo>
                  <a:lnTo>
                    <a:pt x="792652" y="778758"/>
                  </a:lnTo>
                  <a:lnTo>
                    <a:pt x="825317" y="642851"/>
                  </a:lnTo>
                  <a:lnTo>
                    <a:pt x="794620" y="620562"/>
                  </a:lnTo>
                  <a:lnTo>
                    <a:pt x="675466" y="693615"/>
                  </a:lnTo>
                  <a:close/>
                  <a:moveTo>
                    <a:pt x="408607" y="92115"/>
                  </a:moveTo>
                  <a:lnTo>
                    <a:pt x="337079" y="89676"/>
                  </a:lnTo>
                  <a:lnTo>
                    <a:pt x="393506" y="45644"/>
                  </a:lnTo>
                  <a:lnTo>
                    <a:pt x="378672" y="0"/>
                  </a:lnTo>
                  <a:lnTo>
                    <a:pt x="272371" y="90756"/>
                  </a:lnTo>
                  <a:lnTo>
                    <a:pt x="284080" y="126825"/>
                  </a:lnTo>
                  <a:lnTo>
                    <a:pt x="423441" y="137760"/>
                  </a:lnTo>
                  <a:close/>
                  <a:moveTo>
                    <a:pt x="509689" y="821151"/>
                  </a:moveTo>
                  <a:lnTo>
                    <a:pt x="581217" y="823590"/>
                  </a:lnTo>
                  <a:lnTo>
                    <a:pt x="524789" y="867622"/>
                  </a:lnTo>
                  <a:lnTo>
                    <a:pt x="539611" y="913267"/>
                  </a:lnTo>
                  <a:lnTo>
                    <a:pt x="645925" y="822510"/>
                  </a:lnTo>
                  <a:lnTo>
                    <a:pt x="634203" y="786441"/>
                  </a:lnTo>
                  <a:lnTo>
                    <a:pt x="494855" y="775506"/>
                  </a:lnTo>
                  <a:close/>
                  <a:moveTo>
                    <a:pt x="632513" y="132032"/>
                  </a:moveTo>
                  <a:lnTo>
                    <a:pt x="576086" y="88000"/>
                  </a:lnTo>
                  <a:lnTo>
                    <a:pt x="647614" y="85549"/>
                  </a:lnTo>
                  <a:lnTo>
                    <a:pt x="662448" y="39904"/>
                  </a:lnTo>
                  <a:lnTo>
                    <a:pt x="523100" y="50852"/>
                  </a:lnTo>
                  <a:lnTo>
                    <a:pt x="511378" y="86920"/>
                  </a:lnTo>
                  <a:lnTo>
                    <a:pt x="617692" y="177664"/>
                  </a:lnTo>
                  <a:close/>
                  <a:moveTo>
                    <a:pt x="285782" y="781234"/>
                  </a:moveTo>
                  <a:lnTo>
                    <a:pt x="342210" y="825266"/>
                  </a:lnTo>
                  <a:lnTo>
                    <a:pt x="270681" y="827717"/>
                  </a:lnTo>
                  <a:lnTo>
                    <a:pt x="255847" y="873350"/>
                  </a:lnTo>
                  <a:lnTo>
                    <a:pt x="395195" y="862415"/>
                  </a:lnTo>
                  <a:lnTo>
                    <a:pt x="406918" y="826346"/>
                  </a:lnTo>
                  <a:lnTo>
                    <a:pt x="300603" y="735602"/>
                  </a:lnTo>
                  <a:close/>
                  <a:moveTo>
                    <a:pt x="790201" y="295930"/>
                  </a:moveTo>
                  <a:lnTo>
                    <a:pt x="770426" y="227132"/>
                  </a:lnTo>
                  <a:lnTo>
                    <a:pt x="829737" y="267189"/>
                  </a:lnTo>
                  <a:lnTo>
                    <a:pt x="868562" y="238994"/>
                  </a:lnTo>
                  <a:lnTo>
                    <a:pt x="749407" y="165942"/>
                  </a:lnTo>
                  <a:lnTo>
                    <a:pt x="718723" y="188231"/>
                  </a:lnTo>
                  <a:lnTo>
                    <a:pt x="751376" y="324124"/>
                  </a:lnTo>
                  <a:close/>
                  <a:moveTo>
                    <a:pt x="128095" y="617337"/>
                  </a:moveTo>
                  <a:lnTo>
                    <a:pt x="147869" y="686134"/>
                  </a:lnTo>
                  <a:lnTo>
                    <a:pt x="88559" y="646077"/>
                  </a:lnTo>
                  <a:lnTo>
                    <a:pt x="49734" y="674272"/>
                  </a:lnTo>
                  <a:lnTo>
                    <a:pt x="168888" y="747324"/>
                  </a:lnTo>
                  <a:lnTo>
                    <a:pt x="199572" y="725035"/>
                  </a:lnTo>
                  <a:lnTo>
                    <a:pt x="166920" y="589142"/>
                  </a:lnTo>
                  <a:close/>
                  <a:moveTo>
                    <a:pt x="821431" y="521208"/>
                  </a:moveTo>
                  <a:lnTo>
                    <a:pt x="845879" y="453934"/>
                  </a:lnTo>
                  <a:lnTo>
                    <a:pt x="870314" y="521208"/>
                  </a:lnTo>
                  <a:lnTo>
                    <a:pt x="918296" y="521208"/>
                  </a:lnTo>
                  <a:lnTo>
                    <a:pt x="864840" y="392058"/>
                  </a:lnTo>
                  <a:lnTo>
                    <a:pt x="826905" y="392058"/>
                  </a:lnTo>
                  <a:lnTo>
                    <a:pt x="773449" y="521208"/>
                  </a:lnTo>
                  <a:close/>
                  <a:moveTo>
                    <a:pt x="144834" y="392058"/>
                  </a:moveTo>
                  <a:lnTo>
                    <a:pt x="91391" y="521208"/>
                  </a:lnTo>
                  <a:lnTo>
                    <a:pt x="53455" y="521208"/>
                  </a:lnTo>
                  <a:lnTo>
                    <a:pt x="0" y="392058"/>
                  </a:lnTo>
                  <a:lnTo>
                    <a:pt x="47981" y="392058"/>
                  </a:lnTo>
                  <a:lnTo>
                    <a:pt x="72417" y="459332"/>
                  </a:lnTo>
                  <a:lnTo>
                    <a:pt x="96852" y="392058"/>
                  </a:lnTo>
                  <a:close/>
                </a:path>
              </a:pathLst>
            </a:custGeom>
            <a:solidFill>
              <a:srgbClr val="A8C13F">
                <a:alpha val="100000"/>
              </a:srgbClr>
            </a:solidFill>
            <a:ln w="12700" cap="flat" cmpd="sng">
              <a:noFill/>
              <a:prstDash val="solid"/>
              <a:miter lim="800000"/>
            </a:ln>
          </p:spPr>
          <p:txBody>
            <a:bodyPr anchor="ctr">
              <a:spAutoFit/>
            </a:bodyPr>
            <a:lstStyle/>
            <a:p>
              <a:pPr algn="ctr"/>
              <a:endParaRPr lang="en-US"/>
            </a:p>
          </p:txBody>
        </p:sp>
        <p:sp>
          <p:nvSpPr>
            <p:cNvPr id="29" name="Free Form 11">
              <a:extLst>
                <a:ext uri="{FF2B5EF4-FFF2-40B4-BE49-F238E27FC236}">
                  <a16:creationId xmlns:a16="http://schemas.microsoft.com/office/drawing/2014/main" id="{677BCB30-A3A9-B630-E713-29852B857707}"/>
                </a:ext>
              </a:extLst>
            </p:cNvPr>
            <p:cNvSpPr/>
            <p:nvPr/>
          </p:nvSpPr>
          <p:spPr>
            <a:xfrm>
              <a:off x="2011271" y="1162231"/>
              <a:ext cx="1221796" cy="460539"/>
            </a:xfrm>
            <a:custGeom>
              <a:avLst/>
              <a:gdLst/>
              <a:ahLst/>
              <a:cxnLst/>
              <a:rect l="0" t="0" r="0" b="0"/>
              <a:pathLst>
                <a:path w="1221795" h="460538">
                  <a:moveTo>
                    <a:pt x="577864" y="406003"/>
                  </a:moveTo>
                  <a:cubicBezTo>
                    <a:pt x="577864" y="441882"/>
                    <a:pt x="548768" y="456627"/>
                    <a:pt x="522872" y="456627"/>
                  </a:cubicBezTo>
                  <a:lnTo>
                    <a:pt x="422882" y="456627"/>
                  </a:lnTo>
                  <a:lnTo>
                    <a:pt x="422882" y="273971"/>
                  </a:lnTo>
                  <a:lnTo>
                    <a:pt x="507415" y="273971"/>
                  </a:lnTo>
                  <a:cubicBezTo>
                    <a:pt x="544729" y="273971"/>
                    <a:pt x="567691" y="293021"/>
                    <a:pt x="567691" y="321737"/>
                  </a:cubicBezTo>
                  <a:cubicBezTo>
                    <a:pt x="567691" y="339466"/>
                    <a:pt x="559550" y="352027"/>
                    <a:pt x="548971" y="359850"/>
                  </a:cubicBezTo>
                  <a:cubicBezTo>
                    <a:pt x="566967" y="368334"/>
                    <a:pt x="577864" y="383663"/>
                    <a:pt x="577864" y="406003"/>
                  </a:cubicBezTo>
                  <a:close/>
                  <a:moveTo>
                    <a:pt x="505218" y="348598"/>
                  </a:moveTo>
                  <a:cubicBezTo>
                    <a:pt x="523418" y="348598"/>
                    <a:pt x="533502" y="340216"/>
                    <a:pt x="533502" y="327337"/>
                  </a:cubicBezTo>
                  <a:cubicBezTo>
                    <a:pt x="533502" y="314459"/>
                    <a:pt x="523418" y="306077"/>
                    <a:pt x="505218" y="306077"/>
                  </a:cubicBezTo>
                  <a:lnTo>
                    <a:pt x="458392" y="306077"/>
                  </a:lnTo>
                  <a:lnTo>
                    <a:pt x="458392" y="348598"/>
                  </a:lnTo>
                  <a:close/>
                  <a:moveTo>
                    <a:pt x="458392" y="378088"/>
                  </a:moveTo>
                  <a:lnTo>
                    <a:pt x="458392" y="424533"/>
                  </a:lnTo>
                  <a:lnTo>
                    <a:pt x="511581" y="424533"/>
                  </a:lnTo>
                  <a:cubicBezTo>
                    <a:pt x="531609" y="424533"/>
                    <a:pt x="543687" y="418869"/>
                    <a:pt x="543687" y="401317"/>
                  </a:cubicBezTo>
                  <a:cubicBezTo>
                    <a:pt x="543687" y="386000"/>
                    <a:pt x="531609" y="378088"/>
                    <a:pt x="511581" y="378088"/>
                  </a:cubicBezTo>
                  <a:close/>
                  <a:moveTo>
                    <a:pt x="148974" y="0"/>
                  </a:moveTo>
                  <a:lnTo>
                    <a:pt x="95430" y="137658"/>
                  </a:lnTo>
                  <a:lnTo>
                    <a:pt x="41885" y="0"/>
                  </a:lnTo>
                  <a:lnTo>
                    <a:pt x="0" y="0"/>
                  </a:lnTo>
                  <a:lnTo>
                    <a:pt x="0" y="2349"/>
                  </a:lnTo>
                  <a:lnTo>
                    <a:pt x="74639" y="182655"/>
                  </a:lnTo>
                  <a:lnTo>
                    <a:pt x="116220" y="182655"/>
                  </a:lnTo>
                  <a:lnTo>
                    <a:pt x="190860" y="2349"/>
                  </a:lnTo>
                  <a:lnTo>
                    <a:pt x="190860" y="0"/>
                  </a:lnTo>
                  <a:close/>
                  <a:moveTo>
                    <a:pt x="1221795" y="273971"/>
                  </a:moveTo>
                  <a:lnTo>
                    <a:pt x="1181332" y="273971"/>
                  </a:lnTo>
                  <a:lnTo>
                    <a:pt x="1135014" y="349169"/>
                  </a:lnTo>
                  <a:lnTo>
                    <a:pt x="1088709" y="273971"/>
                  </a:lnTo>
                  <a:lnTo>
                    <a:pt x="1048258" y="273971"/>
                  </a:lnTo>
                  <a:lnTo>
                    <a:pt x="1048258" y="276320"/>
                  </a:lnTo>
                  <a:lnTo>
                    <a:pt x="1117272" y="380209"/>
                  </a:lnTo>
                  <a:lnTo>
                    <a:pt x="1117272" y="456627"/>
                  </a:lnTo>
                  <a:lnTo>
                    <a:pt x="1152782" y="456627"/>
                  </a:lnTo>
                  <a:lnTo>
                    <a:pt x="1152782" y="380209"/>
                  </a:lnTo>
                  <a:lnTo>
                    <a:pt x="1221795" y="276320"/>
                  </a:lnTo>
                  <a:close/>
                  <a:moveTo>
                    <a:pt x="944649" y="456627"/>
                  </a:moveTo>
                  <a:lnTo>
                    <a:pt x="980159" y="456627"/>
                  </a:lnTo>
                  <a:lnTo>
                    <a:pt x="980159" y="307373"/>
                  </a:lnTo>
                  <a:lnTo>
                    <a:pt x="1037552" y="307373"/>
                  </a:lnTo>
                  <a:lnTo>
                    <a:pt x="1037552" y="273971"/>
                  </a:lnTo>
                  <a:lnTo>
                    <a:pt x="887256" y="273971"/>
                  </a:lnTo>
                  <a:lnTo>
                    <a:pt x="887256" y="307373"/>
                  </a:lnTo>
                  <a:lnTo>
                    <a:pt x="944649" y="307373"/>
                  </a:lnTo>
                  <a:close/>
                  <a:moveTo>
                    <a:pt x="683162" y="273971"/>
                  </a:moveTo>
                  <a:lnTo>
                    <a:pt x="683162" y="456627"/>
                  </a:lnTo>
                  <a:lnTo>
                    <a:pt x="806127" y="456627"/>
                  </a:lnTo>
                  <a:lnTo>
                    <a:pt x="806127" y="423225"/>
                  </a:lnTo>
                  <a:lnTo>
                    <a:pt x="718672" y="423225"/>
                  </a:lnTo>
                  <a:lnTo>
                    <a:pt x="718672" y="273971"/>
                  </a:lnTo>
                  <a:close/>
                  <a:moveTo>
                    <a:pt x="865082" y="456627"/>
                  </a:moveTo>
                  <a:lnTo>
                    <a:pt x="865082" y="365299"/>
                  </a:lnTo>
                  <a:lnTo>
                    <a:pt x="865082" y="273971"/>
                  </a:lnTo>
                  <a:lnTo>
                    <a:pt x="828302" y="273971"/>
                  </a:lnTo>
                  <a:lnTo>
                    <a:pt x="828302" y="365299"/>
                  </a:lnTo>
                  <a:lnTo>
                    <a:pt x="828302" y="456627"/>
                  </a:lnTo>
                  <a:close/>
                  <a:moveTo>
                    <a:pt x="644604" y="456627"/>
                  </a:moveTo>
                  <a:lnTo>
                    <a:pt x="644604" y="365299"/>
                  </a:lnTo>
                  <a:lnTo>
                    <a:pt x="644604" y="273971"/>
                  </a:lnTo>
                  <a:lnTo>
                    <a:pt x="607824" y="273971"/>
                  </a:lnTo>
                  <a:lnTo>
                    <a:pt x="607824" y="365299"/>
                  </a:lnTo>
                  <a:lnTo>
                    <a:pt x="607824" y="456627"/>
                  </a:lnTo>
                  <a:close/>
                  <a:moveTo>
                    <a:pt x="398612" y="366086"/>
                  </a:moveTo>
                  <a:cubicBezTo>
                    <a:pt x="398104" y="413319"/>
                    <a:pt x="369134" y="460538"/>
                    <a:pt x="304947" y="460538"/>
                  </a:cubicBezTo>
                  <a:cubicBezTo>
                    <a:pt x="240759" y="460538"/>
                    <a:pt x="211015" y="414360"/>
                    <a:pt x="211015" y="366340"/>
                  </a:cubicBezTo>
                  <a:cubicBezTo>
                    <a:pt x="211015" y="318333"/>
                    <a:pt x="241801" y="270059"/>
                    <a:pt x="304947" y="270059"/>
                  </a:cubicBezTo>
                  <a:cubicBezTo>
                    <a:pt x="367839" y="270059"/>
                    <a:pt x="399145" y="318333"/>
                    <a:pt x="398612" y="366086"/>
                  </a:cubicBezTo>
                  <a:close/>
                  <a:moveTo>
                    <a:pt x="362162" y="366556"/>
                  </a:moveTo>
                  <a:cubicBezTo>
                    <a:pt x="362670" y="336990"/>
                    <a:pt x="346172" y="303905"/>
                    <a:pt x="304947" y="303905"/>
                  </a:cubicBezTo>
                  <a:cubicBezTo>
                    <a:pt x="263709" y="303905"/>
                    <a:pt x="246716" y="337244"/>
                    <a:pt x="247478" y="366797"/>
                  </a:cubicBezTo>
                  <a:cubicBezTo>
                    <a:pt x="248215" y="395614"/>
                    <a:pt x="263709" y="426438"/>
                    <a:pt x="304947" y="426438"/>
                  </a:cubicBezTo>
                  <a:cubicBezTo>
                    <a:pt x="346172" y="426438"/>
                    <a:pt x="361666" y="395360"/>
                    <a:pt x="362162" y="366556"/>
                  </a:cubicBezTo>
                  <a:close/>
                  <a:moveTo>
                    <a:pt x="148352" y="273971"/>
                  </a:moveTo>
                  <a:lnTo>
                    <a:pt x="95430" y="346731"/>
                  </a:lnTo>
                  <a:lnTo>
                    <a:pt x="42495" y="273971"/>
                  </a:lnTo>
                  <a:lnTo>
                    <a:pt x="4102" y="273971"/>
                  </a:lnTo>
                  <a:lnTo>
                    <a:pt x="4102" y="456627"/>
                  </a:lnTo>
                  <a:lnTo>
                    <a:pt x="39612" y="456627"/>
                  </a:lnTo>
                  <a:lnTo>
                    <a:pt x="39612" y="325280"/>
                  </a:lnTo>
                  <a:lnTo>
                    <a:pt x="93715" y="399272"/>
                  </a:lnTo>
                  <a:lnTo>
                    <a:pt x="97144" y="399272"/>
                  </a:lnTo>
                  <a:lnTo>
                    <a:pt x="151235" y="325280"/>
                  </a:lnTo>
                  <a:lnTo>
                    <a:pt x="151235" y="456627"/>
                  </a:lnTo>
                  <a:lnTo>
                    <a:pt x="186758" y="456627"/>
                  </a:lnTo>
                  <a:lnTo>
                    <a:pt x="186758" y="273971"/>
                  </a:lnTo>
                  <a:close/>
                  <a:moveTo>
                    <a:pt x="929612" y="182655"/>
                  </a:moveTo>
                  <a:lnTo>
                    <a:pt x="893353" y="182655"/>
                  </a:lnTo>
                  <a:lnTo>
                    <a:pt x="877706" y="148200"/>
                  </a:lnTo>
                  <a:lnTo>
                    <a:pt x="782199" y="148200"/>
                  </a:lnTo>
                  <a:lnTo>
                    <a:pt x="766540" y="182655"/>
                  </a:lnTo>
                  <a:lnTo>
                    <a:pt x="730280" y="182655"/>
                  </a:lnTo>
                  <a:lnTo>
                    <a:pt x="730280" y="180306"/>
                  </a:lnTo>
                  <a:lnTo>
                    <a:pt x="811156" y="0"/>
                  </a:lnTo>
                  <a:lnTo>
                    <a:pt x="848736" y="0"/>
                  </a:lnTo>
                  <a:lnTo>
                    <a:pt x="929612" y="180306"/>
                  </a:lnTo>
                  <a:close/>
                  <a:moveTo>
                    <a:pt x="863862" y="116106"/>
                  </a:moveTo>
                  <a:lnTo>
                    <a:pt x="829940" y="38354"/>
                  </a:lnTo>
                  <a:lnTo>
                    <a:pt x="796030" y="116106"/>
                  </a:lnTo>
                  <a:close/>
                  <a:moveTo>
                    <a:pt x="501472" y="182655"/>
                  </a:moveTo>
                  <a:lnTo>
                    <a:pt x="448232" y="121592"/>
                  </a:lnTo>
                  <a:lnTo>
                    <a:pt x="416164" y="121592"/>
                  </a:lnTo>
                  <a:lnTo>
                    <a:pt x="416164" y="182655"/>
                  </a:lnTo>
                  <a:lnTo>
                    <a:pt x="380653" y="182655"/>
                  </a:lnTo>
                  <a:lnTo>
                    <a:pt x="380653" y="0"/>
                  </a:lnTo>
                  <a:lnTo>
                    <a:pt x="467536" y="0"/>
                  </a:lnTo>
                  <a:cubicBezTo>
                    <a:pt x="510590" y="254"/>
                    <a:pt x="533299" y="28956"/>
                    <a:pt x="533299" y="60529"/>
                  </a:cubicBezTo>
                  <a:cubicBezTo>
                    <a:pt x="533299" y="85587"/>
                    <a:pt x="521817" y="110899"/>
                    <a:pt x="487107" y="117935"/>
                  </a:cubicBezTo>
                  <a:lnTo>
                    <a:pt x="542430" y="180306"/>
                  </a:lnTo>
                  <a:lnTo>
                    <a:pt x="542430" y="182655"/>
                  </a:lnTo>
                  <a:close/>
                  <a:moveTo>
                    <a:pt x="467536" y="90540"/>
                  </a:moveTo>
                  <a:cubicBezTo>
                    <a:pt x="489457" y="90540"/>
                    <a:pt x="498855" y="75922"/>
                    <a:pt x="498855" y="61317"/>
                  </a:cubicBezTo>
                  <a:cubicBezTo>
                    <a:pt x="498855" y="46711"/>
                    <a:pt x="489190" y="32093"/>
                    <a:pt x="467536" y="32093"/>
                  </a:cubicBezTo>
                  <a:lnTo>
                    <a:pt x="416164" y="32093"/>
                  </a:lnTo>
                  <a:lnTo>
                    <a:pt x="416164" y="90540"/>
                  </a:lnTo>
                  <a:close/>
                  <a:moveTo>
                    <a:pt x="682527" y="182655"/>
                  </a:moveTo>
                  <a:lnTo>
                    <a:pt x="629300" y="121592"/>
                  </a:lnTo>
                  <a:lnTo>
                    <a:pt x="597245" y="121592"/>
                  </a:lnTo>
                  <a:lnTo>
                    <a:pt x="597245" y="182655"/>
                  </a:lnTo>
                  <a:lnTo>
                    <a:pt x="561722" y="182655"/>
                  </a:lnTo>
                  <a:lnTo>
                    <a:pt x="561722" y="0"/>
                  </a:lnTo>
                  <a:lnTo>
                    <a:pt x="648605" y="0"/>
                  </a:lnTo>
                  <a:cubicBezTo>
                    <a:pt x="691672" y="254"/>
                    <a:pt x="714367" y="28956"/>
                    <a:pt x="714367" y="60529"/>
                  </a:cubicBezTo>
                  <a:cubicBezTo>
                    <a:pt x="714367" y="85587"/>
                    <a:pt x="702886" y="110899"/>
                    <a:pt x="668189" y="117935"/>
                  </a:cubicBezTo>
                  <a:lnTo>
                    <a:pt x="723499" y="180306"/>
                  </a:lnTo>
                  <a:lnTo>
                    <a:pt x="723499" y="182655"/>
                  </a:lnTo>
                  <a:close/>
                  <a:moveTo>
                    <a:pt x="648605" y="90540"/>
                  </a:moveTo>
                  <a:cubicBezTo>
                    <a:pt x="670525" y="90540"/>
                    <a:pt x="679924" y="75922"/>
                    <a:pt x="679924" y="61317"/>
                  </a:cubicBezTo>
                  <a:cubicBezTo>
                    <a:pt x="679924" y="46711"/>
                    <a:pt x="670271" y="32093"/>
                    <a:pt x="648605" y="32093"/>
                  </a:cubicBezTo>
                  <a:lnTo>
                    <a:pt x="597245" y="32093"/>
                  </a:lnTo>
                  <a:lnTo>
                    <a:pt x="597245" y="90540"/>
                  </a:lnTo>
                  <a:close/>
                  <a:moveTo>
                    <a:pt x="349157" y="149254"/>
                  </a:moveTo>
                  <a:lnTo>
                    <a:pt x="247948" y="149254"/>
                  </a:lnTo>
                  <a:lnTo>
                    <a:pt x="247948" y="105412"/>
                  </a:lnTo>
                  <a:lnTo>
                    <a:pt x="345512" y="105412"/>
                  </a:lnTo>
                  <a:lnTo>
                    <a:pt x="345512" y="73318"/>
                  </a:lnTo>
                  <a:lnTo>
                    <a:pt x="247948" y="73318"/>
                  </a:lnTo>
                  <a:lnTo>
                    <a:pt x="247948" y="33389"/>
                  </a:lnTo>
                  <a:lnTo>
                    <a:pt x="349157" y="33389"/>
                  </a:lnTo>
                  <a:lnTo>
                    <a:pt x="349157" y="0"/>
                  </a:lnTo>
                  <a:lnTo>
                    <a:pt x="212438" y="0"/>
                  </a:lnTo>
                  <a:lnTo>
                    <a:pt x="212438" y="182655"/>
                  </a:lnTo>
                  <a:lnTo>
                    <a:pt x="349157" y="182655"/>
                  </a:lnTo>
                  <a:close/>
                </a:path>
              </a:pathLst>
            </a:custGeom>
            <a:solidFill>
              <a:schemeClr val="bg1"/>
            </a:solidFill>
            <a:ln w="12700" cap="flat" cmpd="sng">
              <a:noFill/>
              <a:prstDash val="solid"/>
              <a:miter lim="800000"/>
            </a:ln>
          </p:spPr>
          <p:txBody>
            <a:bodyPr anchor="ctr">
              <a:spAutoFit/>
            </a:bodyPr>
            <a:lstStyle/>
            <a:p>
              <a:pPr algn="ctr"/>
              <a:endParaRPr lang="en-US"/>
            </a:p>
          </p:txBody>
        </p:sp>
        <p:sp>
          <p:nvSpPr>
            <p:cNvPr id="30" name="Free Form 12">
              <a:extLst>
                <a:ext uri="{FF2B5EF4-FFF2-40B4-BE49-F238E27FC236}">
                  <a16:creationId xmlns:a16="http://schemas.microsoft.com/office/drawing/2014/main" id="{541E6DA7-B57E-E0EE-F51D-C01C74436502}"/>
                </a:ext>
              </a:extLst>
            </p:cNvPr>
            <p:cNvSpPr/>
            <p:nvPr/>
          </p:nvSpPr>
          <p:spPr>
            <a:xfrm>
              <a:off x="3254324" y="1435854"/>
              <a:ext cx="26010" cy="30494"/>
            </a:xfrm>
            <a:custGeom>
              <a:avLst/>
              <a:gdLst/>
              <a:ahLst/>
              <a:cxnLst/>
              <a:rect l="0" t="0" r="0" b="0"/>
              <a:pathLst>
                <a:path w="26010" h="30493">
                  <a:moveTo>
                    <a:pt x="16319" y="5511"/>
                  </a:moveTo>
                  <a:lnTo>
                    <a:pt x="16319" y="30493"/>
                  </a:lnTo>
                  <a:lnTo>
                    <a:pt x="10045" y="30493"/>
                  </a:lnTo>
                  <a:lnTo>
                    <a:pt x="10045" y="5511"/>
                  </a:lnTo>
                  <a:lnTo>
                    <a:pt x="0" y="5511"/>
                  </a:lnTo>
                  <a:lnTo>
                    <a:pt x="0" y="0"/>
                  </a:lnTo>
                  <a:lnTo>
                    <a:pt x="26010" y="0"/>
                  </a:lnTo>
                  <a:lnTo>
                    <a:pt x="26010" y="5511"/>
                  </a:lnTo>
                  <a:close/>
                </a:path>
              </a:pathLst>
            </a:custGeom>
            <a:solidFill>
              <a:schemeClr val="bg1"/>
            </a:solidFill>
            <a:ln w="12700" cap="flat" cmpd="sng">
              <a:noFill/>
              <a:prstDash val="solid"/>
              <a:miter lim="800000"/>
            </a:ln>
          </p:spPr>
          <p:txBody>
            <a:bodyPr anchor="ctr">
              <a:spAutoFit/>
            </a:bodyPr>
            <a:lstStyle/>
            <a:p>
              <a:pPr algn="ctr"/>
              <a:endParaRPr lang="en-US"/>
            </a:p>
          </p:txBody>
        </p:sp>
        <p:sp>
          <p:nvSpPr>
            <p:cNvPr id="31" name="Free Form 13">
              <a:extLst>
                <a:ext uri="{FF2B5EF4-FFF2-40B4-BE49-F238E27FC236}">
                  <a16:creationId xmlns:a16="http://schemas.microsoft.com/office/drawing/2014/main" id="{89D9F524-CBAF-F029-3058-B43320D6881F}"/>
                </a:ext>
              </a:extLst>
            </p:cNvPr>
            <p:cNvSpPr/>
            <p:nvPr/>
          </p:nvSpPr>
          <p:spPr>
            <a:xfrm>
              <a:off x="3285584" y="1435854"/>
              <a:ext cx="34088" cy="30494"/>
            </a:xfrm>
            <a:custGeom>
              <a:avLst/>
              <a:gdLst/>
              <a:ahLst/>
              <a:cxnLst/>
              <a:rect l="0" t="0" r="0" b="0"/>
              <a:pathLst>
                <a:path w="34087" h="30493">
                  <a:moveTo>
                    <a:pt x="27813" y="9906"/>
                  </a:moveTo>
                  <a:lnTo>
                    <a:pt x="17589" y="22200"/>
                  </a:lnTo>
                  <a:lnTo>
                    <a:pt x="16459" y="22200"/>
                  </a:lnTo>
                  <a:lnTo>
                    <a:pt x="6286" y="9906"/>
                  </a:lnTo>
                  <a:lnTo>
                    <a:pt x="6286" y="30493"/>
                  </a:lnTo>
                  <a:lnTo>
                    <a:pt x="0" y="30493"/>
                  </a:lnTo>
                  <a:lnTo>
                    <a:pt x="0" y="0"/>
                  </a:lnTo>
                  <a:lnTo>
                    <a:pt x="5651" y="0"/>
                  </a:lnTo>
                  <a:lnTo>
                    <a:pt x="17043" y="13589"/>
                  </a:lnTo>
                  <a:lnTo>
                    <a:pt x="28448" y="0"/>
                  </a:lnTo>
                  <a:lnTo>
                    <a:pt x="34087" y="0"/>
                  </a:lnTo>
                  <a:lnTo>
                    <a:pt x="34087" y="30493"/>
                  </a:lnTo>
                  <a:lnTo>
                    <a:pt x="27813" y="30493"/>
                  </a:lnTo>
                  <a:close/>
                </a:path>
              </a:pathLst>
            </a:custGeom>
            <a:solidFill>
              <a:schemeClr val="bg2"/>
            </a:solidFill>
            <a:ln w="12700" cap="flat" cmpd="sng">
              <a:noFill/>
              <a:prstDash val="solid"/>
              <a:miter lim="800000"/>
            </a:ln>
          </p:spPr>
          <p:txBody>
            <a:bodyPr anchor="ctr">
              <a:spAutoFit/>
            </a:bodyPr>
            <a:lstStyle/>
            <a:p>
              <a:pPr algn="ctr"/>
              <a:endParaRPr lang="en-US"/>
            </a:p>
          </p:txBody>
        </p:sp>
      </p:grpSp>
      <p:sp>
        <p:nvSpPr>
          <p:cNvPr id="32" name="Text Placeholder 9">
            <a:extLst>
              <a:ext uri="{FF2B5EF4-FFF2-40B4-BE49-F238E27FC236}">
                <a16:creationId xmlns:a16="http://schemas.microsoft.com/office/drawing/2014/main" id="{1FA849B5-01B4-06E1-BABA-A7707FDE6ACF}"/>
              </a:ext>
            </a:extLst>
          </p:cNvPr>
          <p:cNvSpPr>
            <a:spLocks noGrp="1"/>
          </p:cNvSpPr>
          <p:nvPr>
            <p:ph type="body" sz="quarter" idx="13"/>
          </p:nvPr>
        </p:nvSpPr>
        <p:spPr>
          <a:xfrm>
            <a:off x="457200" y="6163056"/>
            <a:ext cx="5484224" cy="393192"/>
          </a:xfrm>
          <a:prstGeom prst="rect">
            <a:avLst/>
          </a:prstGeom>
        </p:spPr>
        <p:txBody>
          <a:bodyPr lIns="182880" tIns="0" bIns="0" anchor="ctr" anchorCtr="0"/>
          <a:lstStyle>
            <a:lvl1pPr marL="0" indent="0">
              <a:buNone/>
              <a:defRPr sz="1000" b="0" spc="20" baseline="0">
                <a:solidFill>
                  <a:schemeClr val="bg1"/>
                </a:solidFill>
                <a:latin typeface="+mn-lt"/>
                <a:ea typeface="Verdana" panose="020B0604030504040204" pitchFamily="34" charset="0"/>
                <a:cs typeface="Verdana" panose="020B0604030504040204" pitchFamily="34" charset="0"/>
              </a:defRPr>
            </a:lvl1pPr>
          </a:lstStyle>
          <a:p>
            <a:pPr lvl="0"/>
            <a:endParaRPr lang="en-US"/>
          </a:p>
        </p:txBody>
      </p:sp>
      <p:cxnSp>
        <p:nvCxnSpPr>
          <p:cNvPr id="33" name="Straight Connector 32">
            <a:extLst>
              <a:ext uri="{FF2B5EF4-FFF2-40B4-BE49-F238E27FC236}">
                <a16:creationId xmlns:a16="http://schemas.microsoft.com/office/drawing/2014/main" id="{F36BB9CC-002F-95DD-D5CC-1D7EF6817EE0}"/>
              </a:ext>
            </a:extLst>
          </p:cNvPr>
          <p:cNvCxnSpPr/>
          <p:nvPr userDrawn="1"/>
        </p:nvCxnSpPr>
        <p:spPr>
          <a:xfrm>
            <a:off x="656730" y="3511893"/>
            <a:ext cx="1371600" cy="0"/>
          </a:xfrm>
          <a:prstGeom prst="line">
            <a:avLst/>
          </a:prstGeom>
          <a:ln w="57150">
            <a:solidFill>
              <a:srgbClr val="A8C1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9617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468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ck_2">
    <p:bg>
      <p:bgPr>
        <a:gradFill>
          <a:gsLst>
            <a:gs pos="0">
              <a:schemeClr val="tx2"/>
            </a:gs>
            <a:gs pos="100000">
              <a:schemeClr val="tx2">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4" name="Picture Placeholder 24">
            <a:extLst>
              <a:ext uri="{FF2B5EF4-FFF2-40B4-BE49-F238E27FC236}">
                <a16:creationId xmlns:a16="http://schemas.microsoft.com/office/drawing/2014/main" id="{36CD3E64-C5E6-7425-D835-58203F633A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34250" y="1"/>
            <a:ext cx="4857750" cy="6857999"/>
          </a:xfrm>
          <a:custGeom>
            <a:avLst/>
            <a:gdLst>
              <a:gd name="connsiteX0" fmla="*/ 0 w 4857750"/>
              <a:gd name="connsiteY0" fmla="*/ 0 h 6857999"/>
              <a:gd name="connsiteX1" fmla="*/ 4857750 w 4857750"/>
              <a:gd name="connsiteY1" fmla="*/ 0 h 6857999"/>
              <a:gd name="connsiteX2" fmla="*/ 4857750 w 4857750"/>
              <a:gd name="connsiteY2" fmla="*/ 6857999 h 6857999"/>
              <a:gd name="connsiteX3" fmla="*/ 0 w 4857750"/>
              <a:gd name="connsiteY3" fmla="*/ 6857999 h 6857999"/>
              <a:gd name="connsiteX4" fmla="*/ 0 w 4857750"/>
              <a:gd name="connsiteY4" fmla="*/ 0 h 6857999"/>
              <a:gd name="connsiteX0" fmla="*/ 158895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8958 w 4857750"/>
              <a:gd name="connsiteY4" fmla="*/ 7495 h 6857999"/>
              <a:gd name="connsiteX0" fmla="*/ 158260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7495 h 6857999"/>
              <a:gd name="connsiteX0" fmla="*/ 158260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7495 h 6857999"/>
              <a:gd name="connsiteX0" fmla="*/ 1595308 w 4857750"/>
              <a:gd name="connsiteY0" fmla="*/ 0 h 6901304"/>
              <a:gd name="connsiteX1" fmla="*/ 4857750 w 4857750"/>
              <a:gd name="connsiteY1" fmla="*/ 43305 h 6901304"/>
              <a:gd name="connsiteX2" fmla="*/ 4857750 w 4857750"/>
              <a:gd name="connsiteY2" fmla="*/ 6901304 h 6901304"/>
              <a:gd name="connsiteX3" fmla="*/ 0 w 4857750"/>
              <a:gd name="connsiteY3" fmla="*/ 6901304 h 6901304"/>
              <a:gd name="connsiteX4" fmla="*/ 1595308 w 4857750"/>
              <a:gd name="connsiteY4" fmla="*/ 0 h 6901304"/>
              <a:gd name="connsiteX0" fmla="*/ 1582608 w 4857750"/>
              <a:gd name="connsiteY0" fmla="*/ 4320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4320 h 6857999"/>
              <a:gd name="connsiteX0" fmla="*/ 1582608 w 4857750"/>
              <a:gd name="connsiteY0" fmla="*/ 114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1145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0" h="6857999">
                <a:moveTo>
                  <a:pt x="1582608" y="1145"/>
                </a:moveTo>
                <a:lnTo>
                  <a:pt x="4857750" y="0"/>
                </a:lnTo>
                <a:lnTo>
                  <a:pt x="4857750" y="6857999"/>
                </a:lnTo>
                <a:lnTo>
                  <a:pt x="0" y="6857999"/>
                </a:lnTo>
                <a:lnTo>
                  <a:pt x="1582608" y="1145"/>
                </a:lnTo>
                <a:close/>
              </a:path>
            </a:pathLst>
          </a:custGeom>
        </p:spPr>
      </p:pic>
      <p:sp>
        <p:nvSpPr>
          <p:cNvPr id="17" name="Freeform 16">
            <a:extLst>
              <a:ext uri="{FF2B5EF4-FFF2-40B4-BE49-F238E27FC236}">
                <a16:creationId xmlns:a16="http://schemas.microsoft.com/office/drawing/2014/main" id="{DD8659BF-3820-FD2E-00D0-DDCD27D04E53}"/>
              </a:ext>
            </a:extLst>
          </p:cNvPr>
          <p:cNvSpPr/>
          <p:nvPr userDrawn="1"/>
        </p:nvSpPr>
        <p:spPr>
          <a:xfrm rot="5400000">
            <a:off x="11112996" y="3514415"/>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19" name="Freeform 18">
            <a:extLst>
              <a:ext uri="{FF2B5EF4-FFF2-40B4-BE49-F238E27FC236}">
                <a16:creationId xmlns:a16="http://schemas.microsoft.com/office/drawing/2014/main" id="{EEAD9054-0022-6D3C-B6C3-E9ED37FFF74D}"/>
              </a:ext>
            </a:extLst>
          </p:cNvPr>
          <p:cNvSpPr/>
          <p:nvPr userDrawn="1"/>
        </p:nvSpPr>
        <p:spPr>
          <a:xfrm rot="5400000">
            <a:off x="11112996" y="2371659"/>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0" name="Freeform 19">
            <a:extLst>
              <a:ext uri="{FF2B5EF4-FFF2-40B4-BE49-F238E27FC236}">
                <a16:creationId xmlns:a16="http://schemas.microsoft.com/office/drawing/2014/main" id="{04EFD227-FCED-D051-64B5-2E94087A2A96}"/>
              </a:ext>
            </a:extLst>
          </p:cNvPr>
          <p:cNvSpPr/>
          <p:nvPr userDrawn="1"/>
        </p:nvSpPr>
        <p:spPr>
          <a:xfrm rot="5400000">
            <a:off x="9870972" y="4657171"/>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1" name="Freeform 20">
            <a:extLst>
              <a:ext uri="{FF2B5EF4-FFF2-40B4-BE49-F238E27FC236}">
                <a16:creationId xmlns:a16="http://schemas.microsoft.com/office/drawing/2014/main" id="{26AFC32D-BA8E-E0D0-C3B2-E650958CC075}"/>
              </a:ext>
            </a:extLst>
          </p:cNvPr>
          <p:cNvSpPr/>
          <p:nvPr userDrawn="1"/>
        </p:nvSpPr>
        <p:spPr>
          <a:xfrm rot="5400000">
            <a:off x="8628948" y="5799927"/>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2" name="Title 4">
            <a:extLst>
              <a:ext uri="{FF2B5EF4-FFF2-40B4-BE49-F238E27FC236}">
                <a16:creationId xmlns:a16="http://schemas.microsoft.com/office/drawing/2014/main" id="{FA61FBBE-1247-CCB2-F7C8-66CA901EE70A}"/>
              </a:ext>
            </a:extLst>
          </p:cNvPr>
          <p:cNvSpPr>
            <a:spLocks noGrp="1"/>
          </p:cNvSpPr>
          <p:nvPr>
            <p:ph type="title"/>
          </p:nvPr>
        </p:nvSpPr>
        <p:spPr>
          <a:xfrm>
            <a:off x="457200" y="2134703"/>
            <a:ext cx="7627863" cy="1143000"/>
          </a:xfrm>
          <a:prstGeom prst="rect">
            <a:avLst/>
          </a:prstGeom>
        </p:spPr>
        <p:txBody>
          <a:bodyPr lIns="182880" tIns="45720" bIns="45720" anchor="ctr" anchorCtr="0"/>
          <a:lstStyle>
            <a:lvl1pPr>
              <a:defRPr sz="4000" b="1" spc="20" baseline="0">
                <a:solidFill>
                  <a:schemeClr val="bg1"/>
                </a:solidFill>
                <a:latin typeface="+mj-lt"/>
                <a:ea typeface="Verdana" panose="020B0604030504040204" pitchFamily="34" charset="0"/>
                <a:cs typeface="Verdana" panose="020B0604030504040204" pitchFamily="34" charset="0"/>
              </a:defRPr>
            </a:lvl1pPr>
          </a:lstStyle>
          <a:p>
            <a:r>
              <a:rPr lang="en-US"/>
              <a:t>Click to edit Master title style</a:t>
            </a:r>
          </a:p>
        </p:txBody>
      </p:sp>
      <p:sp>
        <p:nvSpPr>
          <p:cNvPr id="23" name="Text Placeholder 9">
            <a:extLst>
              <a:ext uri="{FF2B5EF4-FFF2-40B4-BE49-F238E27FC236}">
                <a16:creationId xmlns:a16="http://schemas.microsoft.com/office/drawing/2014/main" id="{313A6DCC-1753-8FCB-74C6-825FF61630CF}"/>
              </a:ext>
            </a:extLst>
          </p:cNvPr>
          <p:cNvSpPr>
            <a:spLocks noGrp="1"/>
          </p:cNvSpPr>
          <p:nvPr>
            <p:ph type="body" sz="quarter" idx="10"/>
          </p:nvPr>
        </p:nvSpPr>
        <p:spPr>
          <a:xfrm>
            <a:off x="457200" y="3746083"/>
            <a:ext cx="5484224" cy="393192"/>
          </a:xfrm>
          <a:prstGeom prst="rect">
            <a:avLst/>
          </a:prstGeom>
        </p:spPr>
        <p:txBody>
          <a:bodyPr lIns="182880" tIns="0" bIns="0" anchor="ctr" anchorCtr="0"/>
          <a:lstStyle>
            <a:lvl1pPr marL="0" indent="0">
              <a:buNone/>
              <a:defRPr sz="2200" b="1"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3DA215BD-0958-4461-DE5E-557900F54062}"/>
              </a:ext>
            </a:extLst>
          </p:cNvPr>
          <p:cNvSpPr>
            <a:spLocks noGrp="1"/>
          </p:cNvSpPr>
          <p:nvPr>
            <p:ph type="body" sz="quarter" idx="11"/>
          </p:nvPr>
        </p:nvSpPr>
        <p:spPr>
          <a:xfrm>
            <a:off x="457200" y="4180548"/>
            <a:ext cx="5484224" cy="393192"/>
          </a:xfrm>
          <a:prstGeom prst="rect">
            <a:avLst/>
          </a:prstGeom>
        </p:spPr>
        <p:txBody>
          <a:bodyPr lIns="182880" tIns="0" bIns="0" anchor="ctr" anchorCtr="0"/>
          <a:lstStyle>
            <a:lvl1pPr marL="0" indent="0">
              <a:buNone/>
              <a:defRPr sz="1800" b="0"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26" name="Text Placeholder 9">
            <a:extLst>
              <a:ext uri="{FF2B5EF4-FFF2-40B4-BE49-F238E27FC236}">
                <a16:creationId xmlns:a16="http://schemas.microsoft.com/office/drawing/2014/main" id="{7CBE72BE-8F9F-7E23-E82F-4E1F287DC26A}"/>
              </a:ext>
            </a:extLst>
          </p:cNvPr>
          <p:cNvSpPr>
            <a:spLocks noGrp="1"/>
          </p:cNvSpPr>
          <p:nvPr>
            <p:ph type="body" sz="quarter" idx="12"/>
          </p:nvPr>
        </p:nvSpPr>
        <p:spPr>
          <a:xfrm>
            <a:off x="457200" y="5140887"/>
            <a:ext cx="5484224" cy="393192"/>
          </a:xfrm>
          <a:prstGeom prst="rect">
            <a:avLst/>
          </a:prstGeom>
        </p:spPr>
        <p:txBody>
          <a:bodyPr lIns="182880" tIns="0" bIns="0" anchor="ctr" anchorCtr="0"/>
          <a:lstStyle>
            <a:lvl1pPr marL="0" indent="0">
              <a:buNone/>
              <a:defRPr sz="1600" b="0"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grpSp>
        <p:nvGrpSpPr>
          <p:cNvPr id="27" name="Group 26">
            <a:extLst>
              <a:ext uri="{FF2B5EF4-FFF2-40B4-BE49-F238E27FC236}">
                <a16:creationId xmlns:a16="http://schemas.microsoft.com/office/drawing/2014/main" id="{B1CCE04B-5635-DC05-D3E0-4000CD38A73D}"/>
              </a:ext>
            </a:extLst>
          </p:cNvPr>
          <p:cNvGrpSpPr/>
          <p:nvPr userDrawn="1"/>
        </p:nvGrpSpPr>
        <p:grpSpPr>
          <a:xfrm>
            <a:off x="650006" y="915000"/>
            <a:ext cx="2405248" cy="913267"/>
            <a:chOff x="914424" y="915000"/>
            <a:chExt cx="2405248" cy="913267"/>
          </a:xfrm>
        </p:grpSpPr>
        <p:sp>
          <p:nvSpPr>
            <p:cNvPr id="28" name="Free Form 10">
              <a:extLst>
                <a:ext uri="{FF2B5EF4-FFF2-40B4-BE49-F238E27FC236}">
                  <a16:creationId xmlns:a16="http://schemas.microsoft.com/office/drawing/2014/main" id="{5F95511C-0262-FF7E-0917-929F871D6691}"/>
                </a:ext>
              </a:extLst>
            </p:cNvPr>
            <p:cNvSpPr/>
            <p:nvPr/>
          </p:nvSpPr>
          <p:spPr>
            <a:xfrm>
              <a:off x="914424" y="915000"/>
              <a:ext cx="918296" cy="913267"/>
            </a:xfrm>
            <a:custGeom>
              <a:avLst/>
              <a:gdLst/>
              <a:ahLst/>
              <a:cxnLst/>
              <a:rect l="0" t="0" r="0" b="0"/>
              <a:pathLst>
                <a:path w="918296" h="913267">
                  <a:moveTo>
                    <a:pt x="204005" y="191444"/>
                  </a:moveTo>
                  <a:lnTo>
                    <a:pt x="144682" y="231501"/>
                  </a:lnTo>
                  <a:lnTo>
                    <a:pt x="164456" y="162716"/>
                  </a:lnTo>
                  <a:lnTo>
                    <a:pt x="125644" y="134509"/>
                  </a:lnTo>
                  <a:lnTo>
                    <a:pt x="92979" y="270415"/>
                  </a:lnTo>
                  <a:lnTo>
                    <a:pt x="123675" y="292704"/>
                  </a:lnTo>
                  <a:lnTo>
                    <a:pt x="242830" y="219651"/>
                  </a:lnTo>
                  <a:close/>
                  <a:moveTo>
                    <a:pt x="714291" y="721822"/>
                  </a:moveTo>
                  <a:lnTo>
                    <a:pt x="773601" y="681765"/>
                  </a:lnTo>
                  <a:lnTo>
                    <a:pt x="753827" y="750550"/>
                  </a:lnTo>
                  <a:lnTo>
                    <a:pt x="792652" y="778758"/>
                  </a:lnTo>
                  <a:lnTo>
                    <a:pt x="825317" y="642851"/>
                  </a:lnTo>
                  <a:lnTo>
                    <a:pt x="794620" y="620562"/>
                  </a:lnTo>
                  <a:lnTo>
                    <a:pt x="675466" y="693615"/>
                  </a:lnTo>
                  <a:close/>
                  <a:moveTo>
                    <a:pt x="408607" y="92115"/>
                  </a:moveTo>
                  <a:lnTo>
                    <a:pt x="337079" y="89676"/>
                  </a:lnTo>
                  <a:lnTo>
                    <a:pt x="393506" y="45644"/>
                  </a:lnTo>
                  <a:lnTo>
                    <a:pt x="378672" y="0"/>
                  </a:lnTo>
                  <a:lnTo>
                    <a:pt x="272371" y="90756"/>
                  </a:lnTo>
                  <a:lnTo>
                    <a:pt x="284080" y="126825"/>
                  </a:lnTo>
                  <a:lnTo>
                    <a:pt x="423441" y="137760"/>
                  </a:lnTo>
                  <a:close/>
                  <a:moveTo>
                    <a:pt x="509689" y="821151"/>
                  </a:moveTo>
                  <a:lnTo>
                    <a:pt x="581217" y="823590"/>
                  </a:lnTo>
                  <a:lnTo>
                    <a:pt x="524789" y="867622"/>
                  </a:lnTo>
                  <a:lnTo>
                    <a:pt x="539611" y="913267"/>
                  </a:lnTo>
                  <a:lnTo>
                    <a:pt x="645925" y="822510"/>
                  </a:lnTo>
                  <a:lnTo>
                    <a:pt x="634203" y="786441"/>
                  </a:lnTo>
                  <a:lnTo>
                    <a:pt x="494855" y="775506"/>
                  </a:lnTo>
                  <a:close/>
                  <a:moveTo>
                    <a:pt x="632513" y="132032"/>
                  </a:moveTo>
                  <a:lnTo>
                    <a:pt x="576086" y="88000"/>
                  </a:lnTo>
                  <a:lnTo>
                    <a:pt x="647614" y="85549"/>
                  </a:lnTo>
                  <a:lnTo>
                    <a:pt x="662448" y="39904"/>
                  </a:lnTo>
                  <a:lnTo>
                    <a:pt x="523100" y="50852"/>
                  </a:lnTo>
                  <a:lnTo>
                    <a:pt x="511378" y="86920"/>
                  </a:lnTo>
                  <a:lnTo>
                    <a:pt x="617692" y="177664"/>
                  </a:lnTo>
                  <a:close/>
                  <a:moveTo>
                    <a:pt x="285782" y="781234"/>
                  </a:moveTo>
                  <a:lnTo>
                    <a:pt x="342210" y="825266"/>
                  </a:lnTo>
                  <a:lnTo>
                    <a:pt x="270681" y="827717"/>
                  </a:lnTo>
                  <a:lnTo>
                    <a:pt x="255847" y="873350"/>
                  </a:lnTo>
                  <a:lnTo>
                    <a:pt x="395195" y="862415"/>
                  </a:lnTo>
                  <a:lnTo>
                    <a:pt x="406918" y="826346"/>
                  </a:lnTo>
                  <a:lnTo>
                    <a:pt x="300603" y="735602"/>
                  </a:lnTo>
                  <a:close/>
                  <a:moveTo>
                    <a:pt x="790201" y="295930"/>
                  </a:moveTo>
                  <a:lnTo>
                    <a:pt x="770426" y="227132"/>
                  </a:lnTo>
                  <a:lnTo>
                    <a:pt x="829737" y="267189"/>
                  </a:lnTo>
                  <a:lnTo>
                    <a:pt x="868562" y="238994"/>
                  </a:lnTo>
                  <a:lnTo>
                    <a:pt x="749407" y="165942"/>
                  </a:lnTo>
                  <a:lnTo>
                    <a:pt x="718723" y="188231"/>
                  </a:lnTo>
                  <a:lnTo>
                    <a:pt x="751376" y="324124"/>
                  </a:lnTo>
                  <a:close/>
                  <a:moveTo>
                    <a:pt x="128095" y="617337"/>
                  </a:moveTo>
                  <a:lnTo>
                    <a:pt x="147869" y="686134"/>
                  </a:lnTo>
                  <a:lnTo>
                    <a:pt x="88559" y="646077"/>
                  </a:lnTo>
                  <a:lnTo>
                    <a:pt x="49734" y="674272"/>
                  </a:lnTo>
                  <a:lnTo>
                    <a:pt x="168888" y="747324"/>
                  </a:lnTo>
                  <a:lnTo>
                    <a:pt x="199572" y="725035"/>
                  </a:lnTo>
                  <a:lnTo>
                    <a:pt x="166920" y="589142"/>
                  </a:lnTo>
                  <a:close/>
                  <a:moveTo>
                    <a:pt x="821431" y="521208"/>
                  </a:moveTo>
                  <a:lnTo>
                    <a:pt x="845879" y="453934"/>
                  </a:lnTo>
                  <a:lnTo>
                    <a:pt x="870314" y="521208"/>
                  </a:lnTo>
                  <a:lnTo>
                    <a:pt x="918296" y="521208"/>
                  </a:lnTo>
                  <a:lnTo>
                    <a:pt x="864840" y="392058"/>
                  </a:lnTo>
                  <a:lnTo>
                    <a:pt x="826905" y="392058"/>
                  </a:lnTo>
                  <a:lnTo>
                    <a:pt x="773449" y="521208"/>
                  </a:lnTo>
                  <a:close/>
                  <a:moveTo>
                    <a:pt x="144834" y="392058"/>
                  </a:moveTo>
                  <a:lnTo>
                    <a:pt x="91391" y="521208"/>
                  </a:lnTo>
                  <a:lnTo>
                    <a:pt x="53455" y="521208"/>
                  </a:lnTo>
                  <a:lnTo>
                    <a:pt x="0" y="392058"/>
                  </a:lnTo>
                  <a:lnTo>
                    <a:pt x="47981" y="392058"/>
                  </a:lnTo>
                  <a:lnTo>
                    <a:pt x="72417" y="459332"/>
                  </a:lnTo>
                  <a:lnTo>
                    <a:pt x="96852" y="392058"/>
                  </a:lnTo>
                  <a:close/>
                </a:path>
              </a:pathLst>
            </a:custGeom>
            <a:solidFill>
              <a:srgbClr val="A8C13F">
                <a:alpha val="100000"/>
              </a:srgbClr>
            </a:solidFill>
            <a:ln w="12700" cap="flat" cmpd="sng">
              <a:noFill/>
              <a:prstDash val="solid"/>
              <a:miter lim="800000"/>
            </a:ln>
          </p:spPr>
          <p:txBody>
            <a:bodyPr anchor="ctr">
              <a:spAutoFit/>
            </a:bodyPr>
            <a:lstStyle/>
            <a:p>
              <a:pPr algn="ctr"/>
              <a:endParaRPr lang="en-US"/>
            </a:p>
          </p:txBody>
        </p:sp>
        <p:sp>
          <p:nvSpPr>
            <p:cNvPr id="29" name="Free Form 11">
              <a:extLst>
                <a:ext uri="{FF2B5EF4-FFF2-40B4-BE49-F238E27FC236}">
                  <a16:creationId xmlns:a16="http://schemas.microsoft.com/office/drawing/2014/main" id="{677BCB30-A3A9-B630-E713-29852B857707}"/>
                </a:ext>
              </a:extLst>
            </p:cNvPr>
            <p:cNvSpPr/>
            <p:nvPr/>
          </p:nvSpPr>
          <p:spPr>
            <a:xfrm>
              <a:off x="2011271" y="1162231"/>
              <a:ext cx="1221796" cy="460539"/>
            </a:xfrm>
            <a:custGeom>
              <a:avLst/>
              <a:gdLst/>
              <a:ahLst/>
              <a:cxnLst/>
              <a:rect l="0" t="0" r="0" b="0"/>
              <a:pathLst>
                <a:path w="1221795" h="460538">
                  <a:moveTo>
                    <a:pt x="577864" y="406003"/>
                  </a:moveTo>
                  <a:cubicBezTo>
                    <a:pt x="577864" y="441882"/>
                    <a:pt x="548768" y="456627"/>
                    <a:pt x="522872" y="456627"/>
                  </a:cubicBezTo>
                  <a:lnTo>
                    <a:pt x="422882" y="456627"/>
                  </a:lnTo>
                  <a:lnTo>
                    <a:pt x="422882" y="273971"/>
                  </a:lnTo>
                  <a:lnTo>
                    <a:pt x="507415" y="273971"/>
                  </a:lnTo>
                  <a:cubicBezTo>
                    <a:pt x="544729" y="273971"/>
                    <a:pt x="567691" y="293021"/>
                    <a:pt x="567691" y="321737"/>
                  </a:cubicBezTo>
                  <a:cubicBezTo>
                    <a:pt x="567691" y="339466"/>
                    <a:pt x="559550" y="352027"/>
                    <a:pt x="548971" y="359850"/>
                  </a:cubicBezTo>
                  <a:cubicBezTo>
                    <a:pt x="566967" y="368334"/>
                    <a:pt x="577864" y="383663"/>
                    <a:pt x="577864" y="406003"/>
                  </a:cubicBezTo>
                  <a:close/>
                  <a:moveTo>
                    <a:pt x="505218" y="348598"/>
                  </a:moveTo>
                  <a:cubicBezTo>
                    <a:pt x="523418" y="348598"/>
                    <a:pt x="533502" y="340216"/>
                    <a:pt x="533502" y="327337"/>
                  </a:cubicBezTo>
                  <a:cubicBezTo>
                    <a:pt x="533502" y="314459"/>
                    <a:pt x="523418" y="306077"/>
                    <a:pt x="505218" y="306077"/>
                  </a:cubicBezTo>
                  <a:lnTo>
                    <a:pt x="458392" y="306077"/>
                  </a:lnTo>
                  <a:lnTo>
                    <a:pt x="458392" y="348598"/>
                  </a:lnTo>
                  <a:close/>
                  <a:moveTo>
                    <a:pt x="458392" y="378088"/>
                  </a:moveTo>
                  <a:lnTo>
                    <a:pt x="458392" y="424533"/>
                  </a:lnTo>
                  <a:lnTo>
                    <a:pt x="511581" y="424533"/>
                  </a:lnTo>
                  <a:cubicBezTo>
                    <a:pt x="531609" y="424533"/>
                    <a:pt x="543687" y="418869"/>
                    <a:pt x="543687" y="401317"/>
                  </a:cubicBezTo>
                  <a:cubicBezTo>
                    <a:pt x="543687" y="386000"/>
                    <a:pt x="531609" y="378088"/>
                    <a:pt x="511581" y="378088"/>
                  </a:cubicBezTo>
                  <a:close/>
                  <a:moveTo>
                    <a:pt x="148974" y="0"/>
                  </a:moveTo>
                  <a:lnTo>
                    <a:pt x="95430" y="137658"/>
                  </a:lnTo>
                  <a:lnTo>
                    <a:pt x="41885" y="0"/>
                  </a:lnTo>
                  <a:lnTo>
                    <a:pt x="0" y="0"/>
                  </a:lnTo>
                  <a:lnTo>
                    <a:pt x="0" y="2349"/>
                  </a:lnTo>
                  <a:lnTo>
                    <a:pt x="74639" y="182655"/>
                  </a:lnTo>
                  <a:lnTo>
                    <a:pt x="116220" y="182655"/>
                  </a:lnTo>
                  <a:lnTo>
                    <a:pt x="190860" y="2349"/>
                  </a:lnTo>
                  <a:lnTo>
                    <a:pt x="190860" y="0"/>
                  </a:lnTo>
                  <a:close/>
                  <a:moveTo>
                    <a:pt x="1221795" y="273971"/>
                  </a:moveTo>
                  <a:lnTo>
                    <a:pt x="1181332" y="273971"/>
                  </a:lnTo>
                  <a:lnTo>
                    <a:pt x="1135014" y="349169"/>
                  </a:lnTo>
                  <a:lnTo>
                    <a:pt x="1088709" y="273971"/>
                  </a:lnTo>
                  <a:lnTo>
                    <a:pt x="1048258" y="273971"/>
                  </a:lnTo>
                  <a:lnTo>
                    <a:pt x="1048258" y="276320"/>
                  </a:lnTo>
                  <a:lnTo>
                    <a:pt x="1117272" y="380209"/>
                  </a:lnTo>
                  <a:lnTo>
                    <a:pt x="1117272" y="456627"/>
                  </a:lnTo>
                  <a:lnTo>
                    <a:pt x="1152782" y="456627"/>
                  </a:lnTo>
                  <a:lnTo>
                    <a:pt x="1152782" y="380209"/>
                  </a:lnTo>
                  <a:lnTo>
                    <a:pt x="1221795" y="276320"/>
                  </a:lnTo>
                  <a:close/>
                  <a:moveTo>
                    <a:pt x="944649" y="456627"/>
                  </a:moveTo>
                  <a:lnTo>
                    <a:pt x="980159" y="456627"/>
                  </a:lnTo>
                  <a:lnTo>
                    <a:pt x="980159" y="307373"/>
                  </a:lnTo>
                  <a:lnTo>
                    <a:pt x="1037552" y="307373"/>
                  </a:lnTo>
                  <a:lnTo>
                    <a:pt x="1037552" y="273971"/>
                  </a:lnTo>
                  <a:lnTo>
                    <a:pt x="887256" y="273971"/>
                  </a:lnTo>
                  <a:lnTo>
                    <a:pt x="887256" y="307373"/>
                  </a:lnTo>
                  <a:lnTo>
                    <a:pt x="944649" y="307373"/>
                  </a:lnTo>
                  <a:close/>
                  <a:moveTo>
                    <a:pt x="683162" y="273971"/>
                  </a:moveTo>
                  <a:lnTo>
                    <a:pt x="683162" y="456627"/>
                  </a:lnTo>
                  <a:lnTo>
                    <a:pt x="806127" y="456627"/>
                  </a:lnTo>
                  <a:lnTo>
                    <a:pt x="806127" y="423225"/>
                  </a:lnTo>
                  <a:lnTo>
                    <a:pt x="718672" y="423225"/>
                  </a:lnTo>
                  <a:lnTo>
                    <a:pt x="718672" y="273971"/>
                  </a:lnTo>
                  <a:close/>
                  <a:moveTo>
                    <a:pt x="865082" y="456627"/>
                  </a:moveTo>
                  <a:lnTo>
                    <a:pt x="865082" y="365299"/>
                  </a:lnTo>
                  <a:lnTo>
                    <a:pt x="865082" y="273971"/>
                  </a:lnTo>
                  <a:lnTo>
                    <a:pt x="828302" y="273971"/>
                  </a:lnTo>
                  <a:lnTo>
                    <a:pt x="828302" y="365299"/>
                  </a:lnTo>
                  <a:lnTo>
                    <a:pt x="828302" y="456627"/>
                  </a:lnTo>
                  <a:close/>
                  <a:moveTo>
                    <a:pt x="644604" y="456627"/>
                  </a:moveTo>
                  <a:lnTo>
                    <a:pt x="644604" y="365299"/>
                  </a:lnTo>
                  <a:lnTo>
                    <a:pt x="644604" y="273971"/>
                  </a:lnTo>
                  <a:lnTo>
                    <a:pt x="607824" y="273971"/>
                  </a:lnTo>
                  <a:lnTo>
                    <a:pt x="607824" y="365299"/>
                  </a:lnTo>
                  <a:lnTo>
                    <a:pt x="607824" y="456627"/>
                  </a:lnTo>
                  <a:close/>
                  <a:moveTo>
                    <a:pt x="398612" y="366086"/>
                  </a:moveTo>
                  <a:cubicBezTo>
                    <a:pt x="398104" y="413319"/>
                    <a:pt x="369134" y="460538"/>
                    <a:pt x="304947" y="460538"/>
                  </a:cubicBezTo>
                  <a:cubicBezTo>
                    <a:pt x="240759" y="460538"/>
                    <a:pt x="211015" y="414360"/>
                    <a:pt x="211015" y="366340"/>
                  </a:cubicBezTo>
                  <a:cubicBezTo>
                    <a:pt x="211015" y="318333"/>
                    <a:pt x="241801" y="270059"/>
                    <a:pt x="304947" y="270059"/>
                  </a:cubicBezTo>
                  <a:cubicBezTo>
                    <a:pt x="367839" y="270059"/>
                    <a:pt x="399145" y="318333"/>
                    <a:pt x="398612" y="366086"/>
                  </a:cubicBezTo>
                  <a:close/>
                  <a:moveTo>
                    <a:pt x="362162" y="366556"/>
                  </a:moveTo>
                  <a:cubicBezTo>
                    <a:pt x="362670" y="336990"/>
                    <a:pt x="346172" y="303905"/>
                    <a:pt x="304947" y="303905"/>
                  </a:cubicBezTo>
                  <a:cubicBezTo>
                    <a:pt x="263709" y="303905"/>
                    <a:pt x="246716" y="337244"/>
                    <a:pt x="247478" y="366797"/>
                  </a:cubicBezTo>
                  <a:cubicBezTo>
                    <a:pt x="248215" y="395614"/>
                    <a:pt x="263709" y="426438"/>
                    <a:pt x="304947" y="426438"/>
                  </a:cubicBezTo>
                  <a:cubicBezTo>
                    <a:pt x="346172" y="426438"/>
                    <a:pt x="361666" y="395360"/>
                    <a:pt x="362162" y="366556"/>
                  </a:cubicBezTo>
                  <a:close/>
                  <a:moveTo>
                    <a:pt x="148352" y="273971"/>
                  </a:moveTo>
                  <a:lnTo>
                    <a:pt x="95430" y="346731"/>
                  </a:lnTo>
                  <a:lnTo>
                    <a:pt x="42495" y="273971"/>
                  </a:lnTo>
                  <a:lnTo>
                    <a:pt x="4102" y="273971"/>
                  </a:lnTo>
                  <a:lnTo>
                    <a:pt x="4102" y="456627"/>
                  </a:lnTo>
                  <a:lnTo>
                    <a:pt x="39612" y="456627"/>
                  </a:lnTo>
                  <a:lnTo>
                    <a:pt x="39612" y="325280"/>
                  </a:lnTo>
                  <a:lnTo>
                    <a:pt x="93715" y="399272"/>
                  </a:lnTo>
                  <a:lnTo>
                    <a:pt x="97144" y="399272"/>
                  </a:lnTo>
                  <a:lnTo>
                    <a:pt x="151235" y="325280"/>
                  </a:lnTo>
                  <a:lnTo>
                    <a:pt x="151235" y="456627"/>
                  </a:lnTo>
                  <a:lnTo>
                    <a:pt x="186758" y="456627"/>
                  </a:lnTo>
                  <a:lnTo>
                    <a:pt x="186758" y="273971"/>
                  </a:lnTo>
                  <a:close/>
                  <a:moveTo>
                    <a:pt x="929612" y="182655"/>
                  </a:moveTo>
                  <a:lnTo>
                    <a:pt x="893353" y="182655"/>
                  </a:lnTo>
                  <a:lnTo>
                    <a:pt x="877706" y="148200"/>
                  </a:lnTo>
                  <a:lnTo>
                    <a:pt x="782199" y="148200"/>
                  </a:lnTo>
                  <a:lnTo>
                    <a:pt x="766540" y="182655"/>
                  </a:lnTo>
                  <a:lnTo>
                    <a:pt x="730280" y="182655"/>
                  </a:lnTo>
                  <a:lnTo>
                    <a:pt x="730280" y="180306"/>
                  </a:lnTo>
                  <a:lnTo>
                    <a:pt x="811156" y="0"/>
                  </a:lnTo>
                  <a:lnTo>
                    <a:pt x="848736" y="0"/>
                  </a:lnTo>
                  <a:lnTo>
                    <a:pt x="929612" y="180306"/>
                  </a:lnTo>
                  <a:close/>
                  <a:moveTo>
                    <a:pt x="863862" y="116106"/>
                  </a:moveTo>
                  <a:lnTo>
                    <a:pt x="829940" y="38354"/>
                  </a:lnTo>
                  <a:lnTo>
                    <a:pt x="796030" y="116106"/>
                  </a:lnTo>
                  <a:close/>
                  <a:moveTo>
                    <a:pt x="501472" y="182655"/>
                  </a:moveTo>
                  <a:lnTo>
                    <a:pt x="448232" y="121592"/>
                  </a:lnTo>
                  <a:lnTo>
                    <a:pt x="416164" y="121592"/>
                  </a:lnTo>
                  <a:lnTo>
                    <a:pt x="416164" y="182655"/>
                  </a:lnTo>
                  <a:lnTo>
                    <a:pt x="380653" y="182655"/>
                  </a:lnTo>
                  <a:lnTo>
                    <a:pt x="380653" y="0"/>
                  </a:lnTo>
                  <a:lnTo>
                    <a:pt x="467536" y="0"/>
                  </a:lnTo>
                  <a:cubicBezTo>
                    <a:pt x="510590" y="254"/>
                    <a:pt x="533299" y="28956"/>
                    <a:pt x="533299" y="60529"/>
                  </a:cubicBezTo>
                  <a:cubicBezTo>
                    <a:pt x="533299" y="85587"/>
                    <a:pt x="521817" y="110899"/>
                    <a:pt x="487107" y="117935"/>
                  </a:cubicBezTo>
                  <a:lnTo>
                    <a:pt x="542430" y="180306"/>
                  </a:lnTo>
                  <a:lnTo>
                    <a:pt x="542430" y="182655"/>
                  </a:lnTo>
                  <a:close/>
                  <a:moveTo>
                    <a:pt x="467536" y="90540"/>
                  </a:moveTo>
                  <a:cubicBezTo>
                    <a:pt x="489457" y="90540"/>
                    <a:pt x="498855" y="75922"/>
                    <a:pt x="498855" y="61317"/>
                  </a:cubicBezTo>
                  <a:cubicBezTo>
                    <a:pt x="498855" y="46711"/>
                    <a:pt x="489190" y="32093"/>
                    <a:pt x="467536" y="32093"/>
                  </a:cubicBezTo>
                  <a:lnTo>
                    <a:pt x="416164" y="32093"/>
                  </a:lnTo>
                  <a:lnTo>
                    <a:pt x="416164" y="90540"/>
                  </a:lnTo>
                  <a:close/>
                  <a:moveTo>
                    <a:pt x="682527" y="182655"/>
                  </a:moveTo>
                  <a:lnTo>
                    <a:pt x="629300" y="121592"/>
                  </a:lnTo>
                  <a:lnTo>
                    <a:pt x="597245" y="121592"/>
                  </a:lnTo>
                  <a:lnTo>
                    <a:pt x="597245" y="182655"/>
                  </a:lnTo>
                  <a:lnTo>
                    <a:pt x="561722" y="182655"/>
                  </a:lnTo>
                  <a:lnTo>
                    <a:pt x="561722" y="0"/>
                  </a:lnTo>
                  <a:lnTo>
                    <a:pt x="648605" y="0"/>
                  </a:lnTo>
                  <a:cubicBezTo>
                    <a:pt x="691672" y="254"/>
                    <a:pt x="714367" y="28956"/>
                    <a:pt x="714367" y="60529"/>
                  </a:cubicBezTo>
                  <a:cubicBezTo>
                    <a:pt x="714367" y="85587"/>
                    <a:pt x="702886" y="110899"/>
                    <a:pt x="668189" y="117935"/>
                  </a:cubicBezTo>
                  <a:lnTo>
                    <a:pt x="723499" y="180306"/>
                  </a:lnTo>
                  <a:lnTo>
                    <a:pt x="723499" y="182655"/>
                  </a:lnTo>
                  <a:close/>
                  <a:moveTo>
                    <a:pt x="648605" y="90540"/>
                  </a:moveTo>
                  <a:cubicBezTo>
                    <a:pt x="670525" y="90540"/>
                    <a:pt x="679924" y="75922"/>
                    <a:pt x="679924" y="61317"/>
                  </a:cubicBezTo>
                  <a:cubicBezTo>
                    <a:pt x="679924" y="46711"/>
                    <a:pt x="670271" y="32093"/>
                    <a:pt x="648605" y="32093"/>
                  </a:cubicBezTo>
                  <a:lnTo>
                    <a:pt x="597245" y="32093"/>
                  </a:lnTo>
                  <a:lnTo>
                    <a:pt x="597245" y="90540"/>
                  </a:lnTo>
                  <a:close/>
                  <a:moveTo>
                    <a:pt x="349157" y="149254"/>
                  </a:moveTo>
                  <a:lnTo>
                    <a:pt x="247948" y="149254"/>
                  </a:lnTo>
                  <a:lnTo>
                    <a:pt x="247948" y="105412"/>
                  </a:lnTo>
                  <a:lnTo>
                    <a:pt x="345512" y="105412"/>
                  </a:lnTo>
                  <a:lnTo>
                    <a:pt x="345512" y="73318"/>
                  </a:lnTo>
                  <a:lnTo>
                    <a:pt x="247948" y="73318"/>
                  </a:lnTo>
                  <a:lnTo>
                    <a:pt x="247948" y="33389"/>
                  </a:lnTo>
                  <a:lnTo>
                    <a:pt x="349157" y="33389"/>
                  </a:lnTo>
                  <a:lnTo>
                    <a:pt x="349157" y="0"/>
                  </a:lnTo>
                  <a:lnTo>
                    <a:pt x="212438" y="0"/>
                  </a:lnTo>
                  <a:lnTo>
                    <a:pt x="212438" y="182655"/>
                  </a:lnTo>
                  <a:lnTo>
                    <a:pt x="349157" y="182655"/>
                  </a:lnTo>
                  <a:close/>
                </a:path>
              </a:pathLst>
            </a:custGeom>
            <a:solidFill>
              <a:schemeClr val="bg1"/>
            </a:solidFill>
            <a:ln w="12700" cap="flat" cmpd="sng">
              <a:noFill/>
              <a:prstDash val="solid"/>
              <a:miter lim="800000"/>
            </a:ln>
          </p:spPr>
          <p:txBody>
            <a:bodyPr anchor="ctr">
              <a:spAutoFit/>
            </a:bodyPr>
            <a:lstStyle/>
            <a:p>
              <a:pPr algn="ctr"/>
              <a:endParaRPr lang="en-US"/>
            </a:p>
          </p:txBody>
        </p:sp>
        <p:sp>
          <p:nvSpPr>
            <p:cNvPr id="30" name="Free Form 12">
              <a:extLst>
                <a:ext uri="{FF2B5EF4-FFF2-40B4-BE49-F238E27FC236}">
                  <a16:creationId xmlns:a16="http://schemas.microsoft.com/office/drawing/2014/main" id="{541E6DA7-B57E-E0EE-F51D-C01C74436502}"/>
                </a:ext>
              </a:extLst>
            </p:cNvPr>
            <p:cNvSpPr/>
            <p:nvPr/>
          </p:nvSpPr>
          <p:spPr>
            <a:xfrm>
              <a:off x="3254324" y="1435854"/>
              <a:ext cx="26010" cy="30494"/>
            </a:xfrm>
            <a:custGeom>
              <a:avLst/>
              <a:gdLst/>
              <a:ahLst/>
              <a:cxnLst/>
              <a:rect l="0" t="0" r="0" b="0"/>
              <a:pathLst>
                <a:path w="26010" h="30493">
                  <a:moveTo>
                    <a:pt x="16319" y="5511"/>
                  </a:moveTo>
                  <a:lnTo>
                    <a:pt x="16319" y="30493"/>
                  </a:lnTo>
                  <a:lnTo>
                    <a:pt x="10045" y="30493"/>
                  </a:lnTo>
                  <a:lnTo>
                    <a:pt x="10045" y="5511"/>
                  </a:lnTo>
                  <a:lnTo>
                    <a:pt x="0" y="5511"/>
                  </a:lnTo>
                  <a:lnTo>
                    <a:pt x="0" y="0"/>
                  </a:lnTo>
                  <a:lnTo>
                    <a:pt x="26010" y="0"/>
                  </a:lnTo>
                  <a:lnTo>
                    <a:pt x="26010" y="5511"/>
                  </a:lnTo>
                  <a:close/>
                </a:path>
              </a:pathLst>
            </a:custGeom>
            <a:solidFill>
              <a:schemeClr val="bg1"/>
            </a:solidFill>
            <a:ln w="12700" cap="flat" cmpd="sng">
              <a:noFill/>
              <a:prstDash val="solid"/>
              <a:miter lim="800000"/>
            </a:ln>
          </p:spPr>
          <p:txBody>
            <a:bodyPr anchor="ctr">
              <a:spAutoFit/>
            </a:bodyPr>
            <a:lstStyle/>
            <a:p>
              <a:pPr algn="ctr"/>
              <a:endParaRPr lang="en-US"/>
            </a:p>
          </p:txBody>
        </p:sp>
        <p:sp>
          <p:nvSpPr>
            <p:cNvPr id="31" name="Free Form 13">
              <a:extLst>
                <a:ext uri="{FF2B5EF4-FFF2-40B4-BE49-F238E27FC236}">
                  <a16:creationId xmlns:a16="http://schemas.microsoft.com/office/drawing/2014/main" id="{89D9F524-CBAF-F029-3058-B43320D6881F}"/>
                </a:ext>
              </a:extLst>
            </p:cNvPr>
            <p:cNvSpPr/>
            <p:nvPr/>
          </p:nvSpPr>
          <p:spPr>
            <a:xfrm>
              <a:off x="3285584" y="1435854"/>
              <a:ext cx="34088" cy="30494"/>
            </a:xfrm>
            <a:custGeom>
              <a:avLst/>
              <a:gdLst/>
              <a:ahLst/>
              <a:cxnLst/>
              <a:rect l="0" t="0" r="0" b="0"/>
              <a:pathLst>
                <a:path w="34087" h="30493">
                  <a:moveTo>
                    <a:pt x="27813" y="9906"/>
                  </a:moveTo>
                  <a:lnTo>
                    <a:pt x="17589" y="22200"/>
                  </a:lnTo>
                  <a:lnTo>
                    <a:pt x="16459" y="22200"/>
                  </a:lnTo>
                  <a:lnTo>
                    <a:pt x="6286" y="9906"/>
                  </a:lnTo>
                  <a:lnTo>
                    <a:pt x="6286" y="30493"/>
                  </a:lnTo>
                  <a:lnTo>
                    <a:pt x="0" y="30493"/>
                  </a:lnTo>
                  <a:lnTo>
                    <a:pt x="0" y="0"/>
                  </a:lnTo>
                  <a:lnTo>
                    <a:pt x="5651" y="0"/>
                  </a:lnTo>
                  <a:lnTo>
                    <a:pt x="17043" y="13589"/>
                  </a:lnTo>
                  <a:lnTo>
                    <a:pt x="28448" y="0"/>
                  </a:lnTo>
                  <a:lnTo>
                    <a:pt x="34087" y="0"/>
                  </a:lnTo>
                  <a:lnTo>
                    <a:pt x="34087" y="30493"/>
                  </a:lnTo>
                  <a:lnTo>
                    <a:pt x="27813" y="30493"/>
                  </a:lnTo>
                  <a:close/>
                </a:path>
              </a:pathLst>
            </a:custGeom>
            <a:solidFill>
              <a:schemeClr val="bg2"/>
            </a:solidFill>
            <a:ln w="12700" cap="flat" cmpd="sng">
              <a:noFill/>
              <a:prstDash val="solid"/>
              <a:miter lim="800000"/>
            </a:ln>
          </p:spPr>
          <p:txBody>
            <a:bodyPr anchor="ctr">
              <a:spAutoFit/>
            </a:bodyPr>
            <a:lstStyle/>
            <a:p>
              <a:pPr algn="ctr"/>
              <a:endParaRPr lang="en-US"/>
            </a:p>
          </p:txBody>
        </p:sp>
      </p:grpSp>
      <p:sp>
        <p:nvSpPr>
          <p:cNvPr id="32" name="Text Placeholder 9">
            <a:extLst>
              <a:ext uri="{FF2B5EF4-FFF2-40B4-BE49-F238E27FC236}">
                <a16:creationId xmlns:a16="http://schemas.microsoft.com/office/drawing/2014/main" id="{1FA849B5-01B4-06E1-BABA-A7707FDE6ACF}"/>
              </a:ext>
            </a:extLst>
          </p:cNvPr>
          <p:cNvSpPr>
            <a:spLocks noGrp="1"/>
          </p:cNvSpPr>
          <p:nvPr>
            <p:ph type="body" sz="quarter" idx="13"/>
          </p:nvPr>
        </p:nvSpPr>
        <p:spPr>
          <a:xfrm>
            <a:off x="457200" y="6163056"/>
            <a:ext cx="5484224" cy="393192"/>
          </a:xfrm>
          <a:prstGeom prst="rect">
            <a:avLst/>
          </a:prstGeom>
        </p:spPr>
        <p:txBody>
          <a:bodyPr lIns="182880" tIns="0" bIns="0" anchor="ctr" anchorCtr="0"/>
          <a:lstStyle>
            <a:lvl1pPr marL="0" indent="0">
              <a:buNone/>
              <a:defRPr sz="1000" b="0" spc="20" baseline="0">
                <a:solidFill>
                  <a:schemeClr val="bg1"/>
                </a:solidFill>
                <a:latin typeface="+mn-lt"/>
                <a:ea typeface="Verdana" panose="020B0604030504040204" pitchFamily="34" charset="0"/>
                <a:cs typeface="Verdana" panose="020B0604030504040204" pitchFamily="34" charset="0"/>
              </a:defRPr>
            </a:lvl1pPr>
          </a:lstStyle>
          <a:p>
            <a:pPr lvl="0"/>
            <a:endParaRPr lang="en-US"/>
          </a:p>
        </p:txBody>
      </p:sp>
      <p:cxnSp>
        <p:nvCxnSpPr>
          <p:cNvPr id="33" name="Straight Connector 32">
            <a:extLst>
              <a:ext uri="{FF2B5EF4-FFF2-40B4-BE49-F238E27FC236}">
                <a16:creationId xmlns:a16="http://schemas.microsoft.com/office/drawing/2014/main" id="{F36BB9CC-002F-95DD-D5CC-1D7EF6817EE0}"/>
              </a:ext>
            </a:extLst>
          </p:cNvPr>
          <p:cNvCxnSpPr/>
          <p:nvPr userDrawn="1"/>
        </p:nvCxnSpPr>
        <p:spPr>
          <a:xfrm>
            <a:off x="656730" y="3511893"/>
            <a:ext cx="1371600" cy="0"/>
          </a:xfrm>
          <a:prstGeom prst="line">
            <a:avLst/>
          </a:prstGeom>
          <a:ln w="57150">
            <a:solidFill>
              <a:srgbClr val="A8C1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42801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468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White_1">
    <p:bg>
      <p:bgRef idx="1001">
        <a:schemeClr val="bg1"/>
      </p:bgRef>
    </p:bg>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C4548FBB-2120-0A2B-344C-33A12A3349EC}"/>
              </a:ext>
            </a:extLst>
          </p:cNvPr>
          <p:cNvSpPr>
            <a:spLocks noGrp="1"/>
          </p:cNvSpPr>
          <p:nvPr>
            <p:ph type="title"/>
          </p:nvPr>
        </p:nvSpPr>
        <p:spPr>
          <a:xfrm>
            <a:off x="457200" y="2034950"/>
            <a:ext cx="7627863" cy="1143000"/>
          </a:xfrm>
          <a:prstGeom prst="rect">
            <a:avLst/>
          </a:prstGeom>
        </p:spPr>
        <p:txBody>
          <a:bodyPr lIns="182880" tIns="45720" bIns="45720" anchor="ctr" anchorCtr="0"/>
          <a:lstStyle>
            <a:lvl1pPr>
              <a:defRPr sz="40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387637FC-EAFC-8C5F-790E-04B372E63E6C}"/>
              </a:ext>
            </a:extLst>
          </p:cNvPr>
          <p:cNvSpPr>
            <a:spLocks noGrp="1"/>
          </p:cNvSpPr>
          <p:nvPr>
            <p:ph type="body" sz="quarter" idx="10"/>
          </p:nvPr>
        </p:nvSpPr>
        <p:spPr>
          <a:xfrm>
            <a:off x="457200" y="3646330"/>
            <a:ext cx="5484224" cy="393192"/>
          </a:xfrm>
          <a:prstGeom prst="rect">
            <a:avLst/>
          </a:prstGeom>
        </p:spPr>
        <p:txBody>
          <a:bodyPr lIns="182880" tIns="0" bIns="0" anchor="ctr" anchorCtr="0"/>
          <a:lstStyle>
            <a:lvl1pPr marL="0" indent="0">
              <a:buNone/>
              <a:defRPr sz="2200" b="1" spc="20" baseline="0">
                <a:solidFill>
                  <a:schemeClr val="tx2"/>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E0BEEA2A-1965-823A-47A8-28B5C2DC6336}"/>
              </a:ext>
            </a:extLst>
          </p:cNvPr>
          <p:cNvSpPr>
            <a:spLocks noGrp="1"/>
          </p:cNvSpPr>
          <p:nvPr>
            <p:ph type="body" sz="quarter" idx="11"/>
          </p:nvPr>
        </p:nvSpPr>
        <p:spPr>
          <a:xfrm>
            <a:off x="457200" y="4080795"/>
            <a:ext cx="5484224" cy="393192"/>
          </a:xfrm>
          <a:prstGeom prst="rect">
            <a:avLst/>
          </a:prstGeom>
        </p:spPr>
        <p:txBody>
          <a:bodyPr lIns="182880" tIns="0" bIns="0" anchor="ctr" anchorCtr="0"/>
          <a:lstStyle>
            <a:lvl1pPr marL="0" indent="0">
              <a:buNone/>
              <a:defRPr sz="1800" b="0" spc="20" baseline="0">
                <a:solidFill>
                  <a:schemeClr val="tx2"/>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9">
            <a:extLst>
              <a:ext uri="{FF2B5EF4-FFF2-40B4-BE49-F238E27FC236}">
                <a16:creationId xmlns:a16="http://schemas.microsoft.com/office/drawing/2014/main" id="{4D4920FA-498C-FAF1-9D06-0F5E9A350D12}"/>
              </a:ext>
            </a:extLst>
          </p:cNvPr>
          <p:cNvSpPr>
            <a:spLocks noGrp="1"/>
          </p:cNvSpPr>
          <p:nvPr>
            <p:ph type="body" sz="quarter" idx="12"/>
          </p:nvPr>
        </p:nvSpPr>
        <p:spPr>
          <a:xfrm>
            <a:off x="457200" y="5041134"/>
            <a:ext cx="5484224" cy="393192"/>
          </a:xfrm>
          <a:prstGeom prst="rect">
            <a:avLst/>
          </a:prstGeom>
        </p:spPr>
        <p:txBody>
          <a:bodyPr lIns="182880" tIns="0" bIns="0" anchor="ctr" anchorCtr="0"/>
          <a:lstStyle>
            <a:lvl1pPr marL="0" indent="0">
              <a:buNone/>
              <a:defRPr sz="1600" b="0" spc="20" baseline="0">
                <a:solidFill>
                  <a:schemeClr val="tx2"/>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grpSp>
        <p:nvGrpSpPr>
          <p:cNvPr id="12" name="Group 11">
            <a:extLst>
              <a:ext uri="{FF2B5EF4-FFF2-40B4-BE49-F238E27FC236}">
                <a16:creationId xmlns:a16="http://schemas.microsoft.com/office/drawing/2014/main" id="{A627653B-6A1F-FA20-CB9D-468C8180A7FC}"/>
              </a:ext>
            </a:extLst>
          </p:cNvPr>
          <p:cNvGrpSpPr>
            <a:grpSpLocks noChangeAspect="1"/>
          </p:cNvGrpSpPr>
          <p:nvPr userDrawn="1"/>
        </p:nvGrpSpPr>
        <p:grpSpPr>
          <a:xfrm>
            <a:off x="650007" y="915000"/>
            <a:ext cx="2011680" cy="763830"/>
            <a:chOff x="914424" y="915000"/>
            <a:chExt cx="2405248" cy="913267"/>
          </a:xfrm>
        </p:grpSpPr>
        <p:sp>
          <p:nvSpPr>
            <p:cNvPr id="13" name="Free Form 10">
              <a:extLst>
                <a:ext uri="{FF2B5EF4-FFF2-40B4-BE49-F238E27FC236}">
                  <a16:creationId xmlns:a16="http://schemas.microsoft.com/office/drawing/2014/main" id="{DA8EE700-C9AA-EAB8-97AC-81CD20A93665}"/>
                </a:ext>
              </a:extLst>
            </p:cNvPr>
            <p:cNvSpPr/>
            <p:nvPr/>
          </p:nvSpPr>
          <p:spPr>
            <a:xfrm>
              <a:off x="914424" y="915000"/>
              <a:ext cx="918296" cy="913267"/>
            </a:xfrm>
            <a:custGeom>
              <a:avLst/>
              <a:gdLst/>
              <a:ahLst/>
              <a:cxnLst/>
              <a:rect l="0" t="0" r="0" b="0"/>
              <a:pathLst>
                <a:path w="918296" h="913267">
                  <a:moveTo>
                    <a:pt x="204005" y="191444"/>
                  </a:moveTo>
                  <a:lnTo>
                    <a:pt x="144682" y="231501"/>
                  </a:lnTo>
                  <a:lnTo>
                    <a:pt x="164456" y="162716"/>
                  </a:lnTo>
                  <a:lnTo>
                    <a:pt x="125644" y="134509"/>
                  </a:lnTo>
                  <a:lnTo>
                    <a:pt x="92979" y="270415"/>
                  </a:lnTo>
                  <a:lnTo>
                    <a:pt x="123675" y="292704"/>
                  </a:lnTo>
                  <a:lnTo>
                    <a:pt x="242830" y="219651"/>
                  </a:lnTo>
                  <a:close/>
                  <a:moveTo>
                    <a:pt x="714291" y="721822"/>
                  </a:moveTo>
                  <a:lnTo>
                    <a:pt x="773601" y="681765"/>
                  </a:lnTo>
                  <a:lnTo>
                    <a:pt x="753827" y="750550"/>
                  </a:lnTo>
                  <a:lnTo>
                    <a:pt x="792652" y="778758"/>
                  </a:lnTo>
                  <a:lnTo>
                    <a:pt x="825317" y="642851"/>
                  </a:lnTo>
                  <a:lnTo>
                    <a:pt x="794620" y="620562"/>
                  </a:lnTo>
                  <a:lnTo>
                    <a:pt x="675466" y="693615"/>
                  </a:lnTo>
                  <a:close/>
                  <a:moveTo>
                    <a:pt x="408607" y="92115"/>
                  </a:moveTo>
                  <a:lnTo>
                    <a:pt x="337079" y="89676"/>
                  </a:lnTo>
                  <a:lnTo>
                    <a:pt x="393506" y="45644"/>
                  </a:lnTo>
                  <a:lnTo>
                    <a:pt x="378672" y="0"/>
                  </a:lnTo>
                  <a:lnTo>
                    <a:pt x="272371" y="90756"/>
                  </a:lnTo>
                  <a:lnTo>
                    <a:pt x="284080" y="126825"/>
                  </a:lnTo>
                  <a:lnTo>
                    <a:pt x="423441" y="137760"/>
                  </a:lnTo>
                  <a:close/>
                  <a:moveTo>
                    <a:pt x="509689" y="821151"/>
                  </a:moveTo>
                  <a:lnTo>
                    <a:pt x="581217" y="823590"/>
                  </a:lnTo>
                  <a:lnTo>
                    <a:pt x="524789" y="867622"/>
                  </a:lnTo>
                  <a:lnTo>
                    <a:pt x="539611" y="913267"/>
                  </a:lnTo>
                  <a:lnTo>
                    <a:pt x="645925" y="822510"/>
                  </a:lnTo>
                  <a:lnTo>
                    <a:pt x="634203" y="786441"/>
                  </a:lnTo>
                  <a:lnTo>
                    <a:pt x="494855" y="775506"/>
                  </a:lnTo>
                  <a:close/>
                  <a:moveTo>
                    <a:pt x="632513" y="132032"/>
                  </a:moveTo>
                  <a:lnTo>
                    <a:pt x="576086" y="88000"/>
                  </a:lnTo>
                  <a:lnTo>
                    <a:pt x="647614" y="85549"/>
                  </a:lnTo>
                  <a:lnTo>
                    <a:pt x="662448" y="39904"/>
                  </a:lnTo>
                  <a:lnTo>
                    <a:pt x="523100" y="50852"/>
                  </a:lnTo>
                  <a:lnTo>
                    <a:pt x="511378" y="86920"/>
                  </a:lnTo>
                  <a:lnTo>
                    <a:pt x="617692" y="177664"/>
                  </a:lnTo>
                  <a:close/>
                  <a:moveTo>
                    <a:pt x="285782" y="781234"/>
                  </a:moveTo>
                  <a:lnTo>
                    <a:pt x="342210" y="825266"/>
                  </a:lnTo>
                  <a:lnTo>
                    <a:pt x="270681" y="827717"/>
                  </a:lnTo>
                  <a:lnTo>
                    <a:pt x="255847" y="873350"/>
                  </a:lnTo>
                  <a:lnTo>
                    <a:pt x="395195" y="862415"/>
                  </a:lnTo>
                  <a:lnTo>
                    <a:pt x="406918" y="826346"/>
                  </a:lnTo>
                  <a:lnTo>
                    <a:pt x="300603" y="735602"/>
                  </a:lnTo>
                  <a:close/>
                  <a:moveTo>
                    <a:pt x="790201" y="295930"/>
                  </a:moveTo>
                  <a:lnTo>
                    <a:pt x="770426" y="227132"/>
                  </a:lnTo>
                  <a:lnTo>
                    <a:pt x="829737" y="267189"/>
                  </a:lnTo>
                  <a:lnTo>
                    <a:pt x="868562" y="238994"/>
                  </a:lnTo>
                  <a:lnTo>
                    <a:pt x="749407" y="165942"/>
                  </a:lnTo>
                  <a:lnTo>
                    <a:pt x="718723" y="188231"/>
                  </a:lnTo>
                  <a:lnTo>
                    <a:pt x="751376" y="324124"/>
                  </a:lnTo>
                  <a:close/>
                  <a:moveTo>
                    <a:pt x="128095" y="617337"/>
                  </a:moveTo>
                  <a:lnTo>
                    <a:pt x="147869" y="686134"/>
                  </a:lnTo>
                  <a:lnTo>
                    <a:pt x="88559" y="646077"/>
                  </a:lnTo>
                  <a:lnTo>
                    <a:pt x="49734" y="674272"/>
                  </a:lnTo>
                  <a:lnTo>
                    <a:pt x="168888" y="747324"/>
                  </a:lnTo>
                  <a:lnTo>
                    <a:pt x="199572" y="725035"/>
                  </a:lnTo>
                  <a:lnTo>
                    <a:pt x="166920" y="589142"/>
                  </a:lnTo>
                  <a:close/>
                  <a:moveTo>
                    <a:pt x="821431" y="521208"/>
                  </a:moveTo>
                  <a:lnTo>
                    <a:pt x="845879" y="453934"/>
                  </a:lnTo>
                  <a:lnTo>
                    <a:pt x="870314" y="521208"/>
                  </a:lnTo>
                  <a:lnTo>
                    <a:pt x="918296" y="521208"/>
                  </a:lnTo>
                  <a:lnTo>
                    <a:pt x="864840" y="392058"/>
                  </a:lnTo>
                  <a:lnTo>
                    <a:pt x="826905" y="392058"/>
                  </a:lnTo>
                  <a:lnTo>
                    <a:pt x="773449" y="521208"/>
                  </a:lnTo>
                  <a:close/>
                  <a:moveTo>
                    <a:pt x="144834" y="392058"/>
                  </a:moveTo>
                  <a:lnTo>
                    <a:pt x="91391" y="521208"/>
                  </a:lnTo>
                  <a:lnTo>
                    <a:pt x="53455" y="521208"/>
                  </a:lnTo>
                  <a:lnTo>
                    <a:pt x="0" y="392058"/>
                  </a:lnTo>
                  <a:lnTo>
                    <a:pt x="47981" y="392058"/>
                  </a:lnTo>
                  <a:lnTo>
                    <a:pt x="72417" y="459332"/>
                  </a:lnTo>
                  <a:lnTo>
                    <a:pt x="96852" y="392058"/>
                  </a:lnTo>
                  <a:close/>
                </a:path>
              </a:pathLst>
            </a:custGeom>
            <a:solidFill>
              <a:srgbClr val="A8C13F">
                <a:alpha val="100000"/>
              </a:srgbClr>
            </a:solidFill>
            <a:ln w="12700" cap="flat" cmpd="sng">
              <a:noFill/>
              <a:prstDash val="solid"/>
              <a:miter lim="800000"/>
            </a:ln>
          </p:spPr>
          <p:txBody>
            <a:bodyPr anchor="ctr">
              <a:spAutoFit/>
            </a:bodyPr>
            <a:lstStyle/>
            <a:p>
              <a:pPr algn="ctr"/>
              <a:endParaRPr lang="en-US"/>
            </a:p>
          </p:txBody>
        </p:sp>
        <p:sp>
          <p:nvSpPr>
            <p:cNvPr id="14" name="Free Form 11">
              <a:extLst>
                <a:ext uri="{FF2B5EF4-FFF2-40B4-BE49-F238E27FC236}">
                  <a16:creationId xmlns:a16="http://schemas.microsoft.com/office/drawing/2014/main" id="{36D70BCF-CD4A-2791-208B-9111A16DA46C}"/>
                </a:ext>
              </a:extLst>
            </p:cNvPr>
            <p:cNvSpPr/>
            <p:nvPr/>
          </p:nvSpPr>
          <p:spPr>
            <a:xfrm>
              <a:off x="2011271" y="1162231"/>
              <a:ext cx="1221796" cy="460539"/>
            </a:xfrm>
            <a:custGeom>
              <a:avLst/>
              <a:gdLst/>
              <a:ahLst/>
              <a:cxnLst/>
              <a:rect l="0" t="0" r="0" b="0"/>
              <a:pathLst>
                <a:path w="1221795" h="460538">
                  <a:moveTo>
                    <a:pt x="577864" y="406003"/>
                  </a:moveTo>
                  <a:cubicBezTo>
                    <a:pt x="577864" y="441882"/>
                    <a:pt x="548768" y="456627"/>
                    <a:pt x="522872" y="456627"/>
                  </a:cubicBezTo>
                  <a:lnTo>
                    <a:pt x="422882" y="456627"/>
                  </a:lnTo>
                  <a:lnTo>
                    <a:pt x="422882" y="273971"/>
                  </a:lnTo>
                  <a:lnTo>
                    <a:pt x="507415" y="273971"/>
                  </a:lnTo>
                  <a:cubicBezTo>
                    <a:pt x="544729" y="273971"/>
                    <a:pt x="567691" y="293021"/>
                    <a:pt x="567691" y="321737"/>
                  </a:cubicBezTo>
                  <a:cubicBezTo>
                    <a:pt x="567691" y="339466"/>
                    <a:pt x="559550" y="352027"/>
                    <a:pt x="548971" y="359850"/>
                  </a:cubicBezTo>
                  <a:cubicBezTo>
                    <a:pt x="566967" y="368334"/>
                    <a:pt x="577864" y="383663"/>
                    <a:pt x="577864" y="406003"/>
                  </a:cubicBezTo>
                  <a:close/>
                  <a:moveTo>
                    <a:pt x="505218" y="348598"/>
                  </a:moveTo>
                  <a:cubicBezTo>
                    <a:pt x="523418" y="348598"/>
                    <a:pt x="533502" y="340216"/>
                    <a:pt x="533502" y="327337"/>
                  </a:cubicBezTo>
                  <a:cubicBezTo>
                    <a:pt x="533502" y="314459"/>
                    <a:pt x="523418" y="306077"/>
                    <a:pt x="505218" y="306077"/>
                  </a:cubicBezTo>
                  <a:lnTo>
                    <a:pt x="458392" y="306077"/>
                  </a:lnTo>
                  <a:lnTo>
                    <a:pt x="458392" y="348598"/>
                  </a:lnTo>
                  <a:close/>
                  <a:moveTo>
                    <a:pt x="458392" y="378088"/>
                  </a:moveTo>
                  <a:lnTo>
                    <a:pt x="458392" y="424533"/>
                  </a:lnTo>
                  <a:lnTo>
                    <a:pt x="511581" y="424533"/>
                  </a:lnTo>
                  <a:cubicBezTo>
                    <a:pt x="531609" y="424533"/>
                    <a:pt x="543687" y="418869"/>
                    <a:pt x="543687" y="401317"/>
                  </a:cubicBezTo>
                  <a:cubicBezTo>
                    <a:pt x="543687" y="386000"/>
                    <a:pt x="531609" y="378088"/>
                    <a:pt x="511581" y="378088"/>
                  </a:cubicBezTo>
                  <a:close/>
                  <a:moveTo>
                    <a:pt x="148974" y="0"/>
                  </a:moveTo>
                  <a:lnTo>
                    <a:pt x="95430" y="137658"/>
                  </a:lnTo>
                  <a:lnTo>
                    <a:pt x="41885" y="0"/>
                  </a:lnTo>
                  <a:lnTo>
                    <a:pt x="0" y="0"/>
                  </a:lnTo>
                  <a:lnTo>
                    <a:pt x="0" y="2349"/>
                  </a:lnTo>
                  <a:lnTo>
                    <a:pt x="74639" y="182655"/>
                  </a:lnTo>
                  <a:lnTo>
                    <a:pt x="116220" y="182655"/>
                  </a:lnTo>
                  <a:lnTo>
                    <a:pt x="190860" y="2349"/>
                  </a:lnTo>
                  <a:lnTo>
                    <a:pt x="190860" y="0"/>
                  </a:lnTo>
                  <a:close/>
                  <a:moveTo>
                    <a:pt x="1221795" y="273971"/>
                  </a:moveTo>
                  <a:lnTo>
                    <a:pt x="1181332" y="273971"/>
                  </a:lnTo>
                  <a:lnTo>
                    <a:pt x="1135014" y="349169"/>
                  </a:lnTo>
                  <a:lnTo>
                    <a:pt x="1088709" y="273971"/>
                  </a:lnTo>
                  <a:lnTo>
                    <a:pt x="1048258" y="273971"/>
                  </a:lnTo>
                  <a:lnTo>
                    <a:pt x="1048258" y="276320"/>
                  </a:lnTo>
                  <a:lnTo>
                    <a:pt x="1117272" y="380209"/>
                  </a:lnTo>
                  <a:lnTo>
                    <a:pt x="1117272" y="456627"/>
                  </a:lnTo>
                  <a:lnTo>
                    <a:pt x="1152782" y="456627"/>
                  </a:lnTo>
                  <a:lnTo>
                    <a:pt x="1152782" y="380209"/>
                  </a:lnTo>
                  <a:lnTo>
                    <a:pt x="1221795" y="276320"/>
                  </a:lnTo>
                  <a:close/>
                  <a:moveTo>
                    <a:pt x="944649" y="456627"/>
                  </a:moveTo>
                  <a:lnTo>
                    <a:pt x="980159" y="456627"/>
                  </a:lnTo>
                  <a:lnTo>
                    <a:pt x="980159" y="307373"/>
                  </a:lnTo>
                  <a:lnTo>
                    <a:pt x="1037552" y="307373"/>
                  </a:lnTo>
                  <a:lnTo>
                    <a:pt x="1037552" y="273971"/>
                  </a:lnTo>
                  <a:lnTo>
                    <a:pt x="887256" y="273971"/>
                  </a:lnTo>
                  <a:lnTo>
                    <a:pt x="887256" y="307373"/>
                  </a:lnTo>
                  <a:lnTo>
                    <a:pt x="944649" y="307373"/>
                  </a:lnTo>
                  <a:close/>
                  <a:moveTo>
                    <a:pt x="683162" y="273971"/>
                  </a:moveTo>
                  <a:lnTo>
                    <a:pt x="683162" y="456627"/>
                  </a:lnTo>
                  <a:lnTo>
                    <a:pt x="806127" y="456627"/>
                  </a:lnTo>
                  <a:lnTo>
                    <a:pt x="806127" y="423225"/>
                  </a:lnTo>
                  <a:lnTo>
                    <a:pt x="718672" y="423225"/>
                  </a:lnTo>
                  <a:lnTo>
                    <a:pt x="718672" y="273971"/>
                  </a:lnTo>
                  <a:close/>
                  <a:moveTo>
                    <a:pt x="865082" y="456627"/>
                  </a:moveTo>
                  <a:lnTo>
                    <a:pt x="865082" y="365299"/>
                  </a:lnTo>
                  <a:lnTo>
                    <a:pt x="865082" y="273971"/>
                  </a:lnTo>
                  <a:lnTo>
                    <a:pt x="828302" y="273971"/>
                  </a:lnTo>
                  <a:lnTo>
                    <a:pt x="828302" y="365299"/>
                  </a:lnTo>
                  <a:lnTo>
                    <a:pt x="828302" y="456627"/>
                  </a:lnTo>
                  <a:close/>
                  <a:moveTo>
                    <a:pt x="644604" y="456627"/>
                  </a:moveTo>
                  <a:lnTo>
                    <a:pt x="644604" y="365299"/>
                  </a:lnTo>
                  <a:lnTo>
                    <a:pt x="644604" y="273971"/>
                  </a:lnTo>
                  <a:lnTo>
                    <a:pt x="607824" y="273971"/>
                  </a:lnTo>
                  <a:lnTo>
                    <a:pt x="607824" y="365299"/>
                  </a:lnTo>
                  <a:lnTo>
                    <a:pt x="607824" y="456627"/>
                  </a:lnTo>
                  <a:close/>
                  <a:moveTo>
                    <a:pt x="398612" y="366086"/>
                  </a:moveTo>
                  <a:cubicBezTo>
                    <a:pt x="398104" y="413319"/>
                    <a:pt x="369134" y="460538"/>
                    <a:pt x="304947" y="460538"/>
                  </a:cubicBezTo>
                  <a:cubicBezTo>
                    <a:pt x="240759" y="460538"/>
                    <a:pt x="211015" y="414360"/>
                    <a:pt x="211015" y="366340"/>
                  </a:cubicBezTo>
                  <a:cubicBezTo>
                    <a:pt x="211015" y="318333"/>
                    <a:pt x="241801" y="270059"/>
                    <a:pt x="304947" y="270059"/>
                  </a:cubicBezTo>
                  <a:cubicBezTo>
                    <a:pt x="367839" y="270059"/>
                    <a:pt x="399145" y="318333"/>
                    <a:pt x="398612" y="366086"/>
                  </a:cubicBezTo>
                  <a:close/>
                  <a:moveTo>
                    <a:pt x="362162" y="366556"/>
                  </a:moveTo>
                  <a:cubicBezTo>
                    <a:pt x="362670" y="336990"/>
                    <a:pt x="346172" y="303905"/>
                    <a:pt x="304947" y="303905"/>
                  </a:cubicBezTo>
                  <a:cubicBezTo>
                    <a:pt x="263709" y="303905"/>
                    <a:pt x="246716" y="337244"/>
                    <a:pt x="247478" y="366797"/>
                  </a:cubicBezTo>
                  <a:cubicBezTo>
                    <a:pt x="248215" y="395614"/>
                    <a:pt x="263709" y="426438"/>
                    <a:pt x="304947" y="426438"/>
                  </a:cubicBezTo>
                  <a:cubicBezTo>
                    <a:pt x="346172" y="426438"/>
                    <a:pt x="361666" y="395360"/>
                    <a:pt x="362162" y="366556"/>
                  </a:cubicBezTo>
                  <a:close/>
                  <a:moveTo>
                    <a:pt x="148352" y="273971"/>
                  </a:moveTo>
                  <a:lnTo>
                    <a:pt x="95430" y="346731"/>
                  </a:lnTo>
                  <a:lnTo>
                    <a:pt x="42495" y="273971"/>
                  </a:lnTo>
                  <a:lnTo>
                    <a:pt x="4102" y="273971"/>
                  </a:lnTo>
                  <a:lnTo>
                    <a:pt x="4102" y="456627"/>
                  </a:lnTo>
                  <a:lnTo>
                    <a:pt x="39612" y="456627"/>
                  </a:lnTo>
                  <a:lnTo>
                    <a:pt x="39612" y="325280"/>
                  </a:lnTo>
                  <a:lnTo>
                    <a:pt x="93715" y="399272"/>
                  </a:lnTo>
                  <a:lnTo>
                    <a:pt x="97144" y="399272"/>
                  </a:lnTo>
                  <a:lnTo>
                    <a:pt x="151235" y="325280"/>
                  </a:lnTo>
                  <a:lnTo>
                    <a:pt x="151235" y="456627"/>
                  </a:lnTo>
                  <a:lnTo>
                    <a:pt x="186758" y="456627"/>
                  </a:lnTo>
                  <a:lnTo>
                    <a:pt x="186758" y="273971"/>
                  </a:lnTo>
                  <a:close/>
                  <a:moveTo>
                    <a:pt x="929612" y="182655"/>
                  </a:moveTo>
                  <a:lnTo>
                    <a:pt x="893353" y="182655"/>
                  </a:lnTo>
                  <a:lnTo>
                    <a:pt x="877706" y="148200"/>
                  </a:lnTo>
                  <a:lnTo>
                    <a:pt x="782199" y="148200"/>
                  </a:lnTo>
                  <a:lnTo>
                    <a:pt x="766540" y="182655"/>
                  </a:lnTo>
                  <a:lnTo>
                    <a:pt x="730280" y="182655"/>
                  </a:lnTo>
                  <a:lnTo>
                    <a:pt x="730280" y="180306"/>
                  </a:lnTo>
                  <a:lnTo>
                    <a:pt x="811156" y="0"/>
                  </a:lnTo>
                  <a:lnTo>
                    <a:pt x="848736" y="0"/>
                  </a:lnTo>
                  <a:lnTo>
                    <a:pt x="929612" y="180306"/>
                  </a:lnTo>
                  <a:close/>
                  <a:moveTo>
                    <a:pt x="863862" y="116106"/>
                  </a:moveTo>
                  <a:lnTo>
                    <a:pt x="829940" y="38354"/>
                  </a:lnTo>
                  <a:lnTo>
                    <a:pt x="796030" y="116106"/>
                  </a:lnTo>
                  <a:close/>
                  <a:moveTo>
                    <a:pt x="501472" y="182655"/>
                  </a:moveTo>
                  <a:lnTo>
                    <a:pt x="448232" y="121592"/>
                  </a:lnTo>
                  <a:lnTo>
                    <a:pt x="416164" y="121592"/>
                  </a:lnTo>
                  <a:lnTo>
                    <a:pt x="416164" y="182655"/>
                  </a:lnTo>
                  <a:lnTo>
                    <a:pt x="380653" y="182655"/>
                  </a:lnTo>
                  <a:lnTo>
                    <a:pt x="380653" y="0"/>
                  </a:lnTo>
                  <a:lnTo>
                    <a:pt x="467536" y="0"/>
                  </a:lnTo>
                  <a:cubicBezTo>
                    <a:pt x="510590" y="254"/>
                    <a:pt x="533299" y="28956"/>
                    <a:pt x="533299" y="60529"/>
                  </a:cubicBezTo>
                  <a:cubicBezTo>
                    <a:pt x="533299" y="85587"/>
                    <a:pt x="521817" y="110899"/>
                    <a:pt x="487107" y="117935"/>
                  </a:cubicBezTo>
                  <a:lnTo>
                    <a:pt x="542430" y="180306"/>
                  </a:lnTo>
                  <a:lnTo>
                    <a:pt x="542430" y="182655"/>
                  </a:lnTo>
                  <a:close/>
                  <a:moveTo>
                    <a:pt x="467536" y="90540"/>
                  </a:moveTo>
                  <a:cubicBezTo>
                    <a:pt x="489457" y="90540"/>
                    <a:pt x="498855" y="75922"/>
                    <a:pt x="498855" y="61317"/>
                  </a:cubicBezTo>
                  <a:cubicBezTo>
                    <a:pt x="498855" y="46711"/>
                    <a:pt x="489190" y="32093"/>
                    <a:pt x="467536" y="32093"/>
                  </a:cubicBezTo>
                  <a:lnTo>
                    <a:pt x="416164" y="32093"/>
                  </a:lnTo>
                  <a:lnTo>
                    <a:pt x="416164" y="90540"/>
                  </a:lnTo>
                  <a:close/>
                  <a:moveTo>
                    <a:pt x="682527" y="182655"/>
                  </a:moveTo>
                  <a:lnTo>
                    <a:pt x="629300" y="121592"/>
                  </a:lnTo>
                  <a:lnTo>
                    <a:pt x="597245" y="121592"/>
                  </a:lnTo>
                  <a:lnTo>
                    <a:pt x="597245" y="182655"/>
                  </a:lnTo>
                  <a:lnTo>
                    <a:pt x="561722" y="182655"/>
                  </a:lnTo>
                  <a:lnTo>
                    <a:pt x="561722" y="0"/>
                  </a:lnTo>
                  <a:lnTo>
                    <a:pt x="648605" y="0"/>
                  </a:lnTo>
                  <a:cubicBezTo>
                    <a:pt x="691672" y="254"/>
                    <a:pt x="714367" y="28956"/>
                    <a:pt x="714367" y="60529"/>
                  </a:cubicBezTo>
                  <a:cubicBezTo>
                    <a:pt x="714367" y="85587"/>
                    <a:pt x="702886" y="110899"/>
                    <a:pt x="668189" y="117935"/>
                  </a:cubicBezTo>
                  <a:lnTo>
                    <a:pt x="723499" y="180306"/>
                  </a:lnTo>
                  <a:lnTo>
                    <a:pt x="723499" y="182655"/>
                  </a:lnTo>
                  <a:close/>
                  <a:moveTo>
                    <a:pt x="648605" y="90540"/>
                  </a:moveTo>
                  <a:cubicBezTo>
                    <a:pt x="670525" y="90540"/>
                    <a:pt x="679924" y="75922"/>
                    <a:pt x="679924" y="61317"/>
                  </a:cubicBezTo>
                  <a:cubicBezTo>
                    <a:pt x="679924" y="46711"/>
                    <a:pt x="670271" y="32093"/>
                    <a:pt x="648605" y="32093"/>
                  </a:cubicBezTo>
                  <a:lnTo>
                    <a:pt x="597245" y="32093"/>
                  </a:lnTo>
                  <a:lnTo>
                    <a:pt x="597245" y="90540"/>
                  </a:lnTo>
                  <a:close/>
                  <a:moveTo>
                    <a:pt x="349157" y="149254"/>
                  </a:moveTo>
                  <a:lnTo>
                    <a:pt x="247948" y="149254"/>
                  </a:lnTo>
                  <a:lnTo>
                    <a:pt x="247948" y="105412"/>
                  </a:lnTo>
                  <a:lnTo>
                    <a:pt x="345512" y="105412"/>
                  </a:lnTo>
                  <a:lnTo>
                    <a:pt x="345512" y="73318"/>
                  </a:lnTo>
                  <a:lnTo>
                    <a:pt x="247948" y="73318"/>
                  </a:lnTo>
                  <a:lnTo>
                    <a:pt x="247948" y="33389"/>
                  </a:lnTo>
                  <a:lnTo>
                    <a:pt x="349157" y="33389"/>
                  </a:lnTo>
                  <a:lnTo>
                    <a:pt x="349157" y="0"/>
                  </a:lnTo>
                  <a:lnTo>
                    <a:pt x="212438" y="0"/>
                  </a:lnTo>
                  <a:lnTo>
                    <a:pt x="212438" y="182655"/>
                  </a:lnTo>
                  <a:lnTo>
                    <a:pt x="349157" y="182655"/>
                  </a:lnTo>
                  <a:close/>
                </a:path>
              </a:pathLst>
            </a:custGeom>
            <a:solidFill>
              <a:schemeClr val="tx2"/>
            </a:solidFill>
            <a:ln w="12700" cap="flat" cmpd="sng">
              <a:noFill/>
              <a:prstDash val="solid"/>
              <a:miter lim="800000"/>
            </a:ln>
          </p:spPr>
          <p:txBody>
            <a:bodyPr anchor="ctr">
              <a:spAutoFit/>
            </a:bodyPr>
            <a:lstStyle/>
            <a:p>
              <a:pPr algn="ctr"/>
              <a:endParaRPr lang="en-US"/>
            </a:p>
          </p:txBody>
        </p:sp>
        <p:sp>
          <p:nvSpPr>
            <p:cNvPr id="15" name="Free Form 12">
              <a:extLst>
                <a:ext uri="{FF2B5EF4-FFF2-40B4-BE49-F238E27FC236}">
                  <a16:creationId xmlns:a16="http://schemas.microsoft.com/office/drawing/2014/main" id="{F63A19FF-A800-2796-31B3-DC2672B5B6B6}"/>
                </a:ext>
              </a:extLst>
            </p:cNvPr>
            <p:cNvSpPr/>
            <p:nvPr/>
          </p:nvSpPr>
          <p:spPr>
            <a:xfrm>
              <a:off x="3254324" y="1435854"/>
              <a:ext cx="26010" cy="30494"/>
            </a:xfrm>
            <a:custGeom>
              <a:avLst/>
              <a:gdLst/>
              <a:ahLst/>
              <a:cxnLst/>
              <a:rect l="0" t="0" r="0" b="0"/>
              <a:pathLst>
                <a:path w="26010" h="30493">
                  <a:moveTo>
                    <a:pt x="16319" y="5511"/>
                  </a:moveTo>
                  <a:lnTo>
                    <a:pt x="16319" y="30493"/>
                  </a:lnTo>
                  <a:lnTo>
                    <a:pt x="10045" y="30493"/>
                  </a:lnTo>
                  <a:lnTo>
                    <a:pt x="10045" y="5511"/>
                  </a:lnTo>
                  <a:lnTo>
                    <a:pt x="0" y="5511"/>
                  </a:lnTo>
                  <a:lnTo>
                    <a:pt x="0" y="0"/>
                  </a:lnTo>
                  <a:lnTo>
                    <a:pt x="26010" y="0"/>
                  </a:lnTo>
                  <a:lnTo>
                    <a:pt x="26010" y="5511"/>
                  </a:lnTo>
                  <a:close/>
                </a:path>
              </a:pathLst>
            </a:custGeom>
            <a:solidFill>
              <a:schemeClr val="tx2"/>
            </a:solidFill>
            <a:ln w="12700" cap="flat" cmpd="sng">
              <a:noFill/>
              <a:prstDash val="solid"/>
              <a:miter lim="800000"/>
            </a:ln>
          </p:spPr>
          <p:txBody>
            <a:bodyPr anchor="ctr">
              <a:spAutoFit/>
            </a:bodyPr>
            <a:lstStyle/>
            <a:p>
              <a:pPr algn="ctr"/>
              <a:endParaRPr lang="en-US"/>
            </a:p>
          </p:txBody>
        </p:sp>
        <p:sp>
          <p:nvSpPr>
            <p:cNvPr id="16" name="Free Form 13">
              <a:extLst>
                <a:ext uri="{FF2B5EF4-FFF2-40B4-BE49-F238E27FC236}">
                  <a16:creationId xmlns:a16="http://schemas.microsoft.com/office/drawing/2014/main" id="{5266481C-5DFA-1B01-D498-A9497DE65F04}"/>
                </a:ext>
              </a:extLst>
            </p:cNvPr>
            <p:cNvSpPr/>
            <p:nvPr/>
          </p:nvSpPr>
          <p:spPr>
            <a:xfrm>
              <a:off x="3285584" y="1435854"/>
              <a:ext cx="34088" cy="30494"/>
            </a:xfrm>
            <a:custGeom>
              <a:avLst/>
              <a:gdLst/>
              <a:ahLst/>
              <a:cxnLst/>
              <a:rect l="0" t="0" r="0" b="0"/>
              <a:pathLst>
                <a:path w="34087" h="30493">
                  <a:moveTo>
                    <a:pt x="27813" y="9906"/>
                  </a:moveTo>
                  <a:lnTo>
                    <a:pt x="17589" y="22200"/>
                  </a:lnTo>
                  <a:lnTo>
                    <a:pt x="16459" y="22200"/>
                  </a:lnTo>
                  <a:lnTo>
                    <a:pt x="6286" y="9906"/>
                  </a:lnTo>
                  <a:lnTo>
                    <a:pt x="6286" y="30493"/>
                  </a:lnTo>
                  <a:lnTo>
                    <a:pt x="0" y="30493"/>
                  </a:lnTo>
                  <a:lnTo>
                    <a:pt x="0" y="0"/>
                  </a:lnTo>
                  <a:lnTo>
                    <a:pt x="5651" y="0"/>
                  </a:lnTo>
                  <a:lnTo>
                    <a:pt x="17043" y="13589"/>
                  </a:lnTo>
                  <a:lnTo>
                    <a:pt x="28448" y="0"/>
                  </a:lnTo>
                  <a:lnTo>
                    <a:pt x="34087" y="0"/>
                  </a:lnTo>
                  <a:lnTo>
                    <a:pt x="34087" y="30493"/>
                  </a:lnTo>
                  <a:lnTo>
                    <a:pt x="27813" y="30493"/>
                  </a:lnTo>
                  <a:close/>
                </a:path>
              </a:pathLst>
            </a:custGeom>
            <a:solidFill>
              <a:schemeClr val="tx2"/>
            </a:solidFill>
            <a:ln w="12700" cap="flat" cmpd="sng">
              <a:noFill/>
              <a:prstDash val="solid"/>
              <a:miter lim="800000"/>
            </a:ln>
          </p:spPr>
          <p:txBody>
            <a:bodyPr anchor="ctr">
              <a:spAutoFit/>
            </a:bodyPr>
            <a:lstStyle/>
            <a:p>
              <a:pPr algn="ctr"/>
              <a:endParaRPr lang="en-US"/>
            </a:p>
          </p:txBody>
        </p:sp>
      </p:grpSp>
      <p:cxnSp>
        <p:nvCxnSpPr>
          <p:cNvPr id="24" name="Straight Connector 23">
            <a:extLst>
              <a:ext uri="{FF2B5EF4-FFF2-40B4-BE49-F238E27FC236}">
                <a16:creationId xmlns:a16="http://schemas.microsoft.com/office/drawing/2014/main" id="{1583D425-37E5-29DC-2B40-6097EB8BA407}"/>
              </a:ext>
            </a:extLst>
          </p:cNvPr>
          <p:cNvCxnSpPr/>
          <p:nvPr userDrawn="1"/>
        </p:nvCxnSpPr>
        <p:spPr>
          <a:xfrm>
            <a:off x="656730" y="3129508"/>
            <a:ext cx="1371600" cy="0"/>
          </a:xfrm>
          <a:prstGeom prst="line">
            <a:avLst/>
          </a:prstGeom>
          <a:ln w="57150">
            <a:solidFill>
              <a:srgbClr val="A8C13F"/>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82293E3A-7389-5AA6-D8FA-53E59A97323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2561"/>
          <a:stretch/>
        </p:blipFill>
        <p:spPr>
          <a:xfrm>
            <a:off x="6655981" y="0"/>
            <a:ext cx="3466219" cy="2337578"/>
          </a:xfrm>
          <a:prstGeom prst="rect">
            <a:avLst/>
          </a:prstGeom>
        </p:spPr>
      </p:pic>
      <p:pic>
        <p:nvPicPr>
          <p:cNvPr id="19" name="Graphic 18">
            <a:extLst>
              <a:ext uri="{FF2B5EF4-FFF2-40B4-BE49-F238E27FC236}">
                <a16:creationId xmlns:a16="http://schemas.microsoft.com/office/drawing/2014/main" id="{4150D215-F7D0-0D46-2E91-9C156A5AED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40502" y="811616"/>
            <a:ext cx="5256033" cy="5256033"/>
          </a:xfrm>
          <a:prstGeom prst="rect">
            <a:avLst/>
          </a:prstGeom>
        </p:spPr>
      </p:pic>
      <p:pic>
        <p:nvPicPr>
          <p:cNvPr id="20" name="Graphic 19">
            <a:extLst>
              <a:ext uri="{FF2B5EF4-FFF2-40B4-BE49-F238E27FC236}">
                <a16:creationId xmlns:a16="http://schemas.microsoft.com/office/drawing/2014/main" id="{737C327D-D6CD-D751-3CE0-6729B493F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2561"/>
          <a:stretch/>
        </p:blipFill>
        <p:spPr>
          <a:xfrm>
            <a:off x="6655981" y="4520423"/>
            <a:ext cx="3466219" cy="2337578"/>
          </a:xfrm>
          <a:prstGeom prst="rect">
            <a:avLst/>
          </a:prstGeom>
        </p:spPr>
      </p:pic>
    </p:spTree>
    <p:extLst>
      <p:ext uri="{BB962C8B-B14F-4D97-AF65-F5344CB8AC3E}">
        <p14:creationId xmlns:p14="http://schemas.microsoft.com/office/powerpoint/2010/main" val="1892037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468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genda_1">
    <p:bg>
      <p:bgRef idx="1001">
        <a:schemeClr val="bg1"/>
      </p:bgRef>
    </p:bg>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44E837E3-F41F-1851-5A81-22A78B4DB0D6}"/>
              </a:ext>
            </a:extLst>
          </p:cNvPr>
          <p:cNvSpPr>
            <a:spLocks noGrp="1"/>
          </p:cNvSpPr>
          <p:nvPr>
            <p:ph type="title"/>
          </p:nvPr>
        </p:nvSpPr>
        <p:spPr>
          <a:xfrm>
            <a:off x="457200" y="419035"/>
            <a:ext cx="7627862"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edit Master title style</a:t>
            </a:r>
          </a:p>
        </p:txBody>
      </p:sp>
      <p:cxnSp>
        <p:nvCxnSpPr>
          <p:cNvPr id="19" name="Straight Connector 18">
            <a:extLst>
              <a:ext uri="{FF2B5EF4-FFF2-40B4-BE49-F238E27FC236}">
                <a16:creationId xmlns:a16="http://schemas.microsoft.com/office/drawing/2014/main" id="{F2A4A70F-5218-FDBD-E127-E8098B5A6A48}"/>
              </a:ext>
            </a:extLst>
          </p:cNvPr>
          <p:cNvCxnSpPr>
            <a:cxnSpLocks/>
          </p:cNvCxnSpPr>
          <p:nvPr userDrawn="1"/>
        </p:nvCxnSpPr>
        <p:spPr>
          <a:xfrm>
            <a:off x="457200" y="1220362"/>
            <a:ext cx="685800" cy="0"/>
          </a:xfrm>
          <a:prstGeom prst="line">
            <a:avLst/>
          </a:prstGeom>
          <a:ln w="57150">
            <a:solidFill>
              <a:srgbClr val="A8C13F"/>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45C3CAEC-E957-C5A4-F456-85D83D2C24B7}"/>
              </a:ext>
            </a:extLst>
          </p:cNvPr>
          <p:cNvSpPr/>
          <p:nvPr userDrawn="1"/>
        </p:nvSpPr>
        <p:spPr>
          <a:xfrm rot="5400000">
            <a:off x="8628948" y="5799927"/>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cxnSp>
        <p:nvCxnSpPr>
          <p:cNvPr id="25" name="Straight Connector 24">
            <a:extLst>
              <a:ext uri="{FF2B5EF4-FFF2-40B4-BE49-F238E27FC236}">
                <a16:creationId xmlns:a16="http://schemas.microsoft.com/office/drawing/2014/main" id="{D7CA1519-75EF-C6FB-AFD6-628465BBFF1B}"/>
              </a:ext>
            </a:extLst>
          </p:cNvPr>
          <p:cNvCxnSpPr>
            <a:cxnSpLocks/>
          </p:cNvCxnSpPr>
          <p:nvPr userDrawn="1"/>
        </p:nvCxnSpPr>
        <p:spPr>
          <a:xfrm>
            <a:off x="11737117" y="6377487"/>
            <a:ext cx="0" cy="192241"/>
          </a:xfrm>
          <a:prstGeom prst="line">
            <a:avLst/>
          </a:prstGeom>
          <a:ln w="31750" cap="sq">
            <a:solidFill>
              <a:schemeClr val="accent1"/>
            </a:solidFill>
            <a:miter lim="800000"/>
            <a:headEnd type="none"/>
            <a:tailEnd type="none"/>
          </a:ln>
          <a:effectLst/>
        </p:spPr>
        <p:style>
          <a:lnRef idx="3">
            <a:schemeClr val="accent1"/>
          </a:lnRef>
          <a:fillRef idx="0">
            <a:schemeClr val="accent1"/>
          </a:fillRef>
          <a:effectRef idx="2">
            <a:schemeClr val="accent1"/>
          </a:effectRef>
          <a:fontRef idx="minor">
            <a:schemeClr val="tx1"/>
          </a:fontRef>
        </p:style>
      </p:cxnSp>
      <p:sp>
        <p:nvSpPr>
          <p:cNvPr id="26" name="Footer Placeholder 1">
            <a:extLst>
              <a:ext uri="{FF2B5EF4-FFF2-40B4-BE49-F238E27FC236}">
                <a16:creationId xmlns:a16="http://schemas.microsoft.com/office/drawing/2014/main" id="{25FCA3E1-E3D9-1101-39CC-894518538000}"/>
              </a:ext>
            </a:extLst>
          </p:cNvPr>
          <p:cNvSpPr txBox="1">
            <a:spLocks/>
          </p:cNvSpPr>
          <p:nvPr userDrawn="1"/>
        </p:nvSpPr>
        <p:spPr>
          <a:xfrm>
            <a:off x="8704102" y="6347622"/>
            <a:ext cx="2532743" cy="251971"/>
          </a:xfrm>
          <a:prstGeom prst="rect">
            <a:avLst/>
          </a:prstGeom>
        </p:spPr>
        <p:txBody>
          <a:bodyPr anchor="ctr" anchorCtr="0"/>
          <a:lstStyle>
            <a:defPPr>
              <a:defRPr lang="en-US"/>
            </a:defPPr>
            <a:lvl1pPr marL="0" algn="r" defTabSz="228509" rtl="0" eaLnBrk="1" latinLnBrk="0" hangingPunct="1">
              <a:defRPr sz="800" kern="1200">
                <a:solidFill>
                  <a:schemeClr val="accent3"/>
                </a:solidFill>
                <a:latin typeface="+mn-lt"/>
                <a:ea typeface="+mn-ea"/>
                <a:cs typeface="+mn-cs"/>
              </a:defRPr>
            </a:lvl1pPr>
            <a:lvl2pPr marL="228509" algn="l" defTabSz="228509" rtl="0" eaLnBrk="1" latinLnBrk="0" hangingPunct="1">
              <a:defRPr sz="900" kern="1200">
                <a:solidFill>
                  <a:schemeClr val="tx1"/>
                </a:solidFill>
                <a:latin typeface="+mn-lt"/>
                <a:ea typeface="+mn-ea"/>
                <a:cs typeface="+mn-cs"/>
              </a:defRPr>
            </a:lvl2pPr>
            <a:lvl3pPr marL="457017" algn="l" defTabSz="228509" rtl="0" eaLnBrk="1" latinLnBrk="0" hangingPunct="1">
              <a:defRPr sz="900" kern="1200">
                <a:solidFill>
                  <a:schemeClr val="tx1"/>
                </a:solidFill>
                <a:latin typeface="+mn-lt"/>
                <a:ea typeface="+mn-ea"/>
                <a:cs typeface="+mn-cs"/>
              </a:defRPr>
            </a:lvl3pPr>
            <a:lvl4pPr marL="685526" algn="l" defTabSz="228509" rtl="0" eaLnBrk="1" latinLnBrk="0" hangingPunct="1">
              <a:defRPr sz="900" kern="1200">
                <a:solidFill>
                  <a:schemeClr val="tx1"/>
                </a:solidFill>
                <a:latin typeface="+mn-lt"/>
                <a:ea typeface="+mn-ea"/>
                <a:cs typeface="+mn-cs"/>
              </a:defRPr>
            </a:lvl4pPr>
            <a:lvl5pPr marL="914034" algn="l" defTabSz="228509" rtl="0" eaLnBrk="1" latinLnBrk="0" hangingPunct="1">
              <a:defRPr sz="900" kern="1200">
                <a:solidFill>
                  <a:schemeClr val="tx1"/>
                </a:solidFill>
                <a:latin typeface="+mn-lt"/>
                <a:ea typeface="+mn-ea"/>
                <a:cs typeface="+mn-cs"/>
              </a:defRPr>
            </a:lvl5pPr>
            <a:lvl6pPr marL="1142543" algn="l" defTabSz="228509" rtl="0" eaLnBrk="1" latinLnBrk="0" hangingPunct="1">
              <a:defRPr sz="900" kern="1200">
                <a:solidFill>
                  <a:schemeClr val="tx1"/>
                </a:solidFill>
                <a:latin typeface="+mn-lt"/>
                <a:ea typeface="+mn-ea"/>
                <a:cs typeface="+mn-cs"/>
              </a:defRPr>
            </a:lvl6pPr>
            <a:lvl7pPr marL="1371051" algn="l" defTabSz="228509" rtl="0" eaLnBrk="1" latinLnBrk="0" hangingPunct="1">
              <a:defRPr sz="900" kern="1200">
                <a:solidFill>
                  <a:schemeClr val="tx1"/>
                </a:solidFill>
                <a:latin typeface="+mn-lt"/>
                <a:ea typeface="+mn-ea"/>
                <a:cs typeface="+mn-cs"/>
              </a:defRPr>
            </a:lvl7pPr>
            <a:lvl8pPr marL="1599560" algn="l" defTabSz="228509" rtl="0" eaLnBrk="1" latinLnBrk="0" hangingPunct="1">
              <a:defRPr sz="900" kern="1200">
                <a:solidFill>
                  <a:schemeClr val="tx1"/>
                </a:solidFill>
                <a:latin typeface="+mn-lt"/>
                <a:ea typeface="+mn-ea"/>
                <a:cs typeface="+mn-cs"/>
              </a:defRPr>
            </a:lvl8pPr>
            <a:lvl9pPr marL="1828068" algn="l" defTabSz="228509" rtl="0" eaLnBrk="1" latinLnBrk="0" hangingPunct="1">
              <a:defRPr sz="900" kern="1200">
                <a:solidFill>
                  <a:schemeClr val="tx1"/>
                </a:solidFill>
                <a:latin typeface="+mn-lt"/>
                <a:ea typeface="+mn-ea"/>
                <a:cs typeface="+mn-cs"/>
              </a:defRPr>
            </a:lvl9pPr>
          </a:lstStyle>
          <a:p>
            <a:r>
              <a:rPr lang="en-GB">
                <a:solidFill>
                  <a:schemeClr val="bg2"/>
                </a:solidFill>
              </a:rPr>
              <a:t>Proprietary</a:t>
            </a:r>
          </a:p>
        </p:txBody>
      </p:sp>
      <p:sp>
        <p:nvSpPr>
          <p:cNvPr id="27" name="Slide Number Placeholder 4">
            <a:extLst>
              <a:ext uri="{FF2B5EF4-FFF2-40B4-BE49-F238E27FC236}">
                <a16:creationId xmlns:a16="http://schemas.microsoft.com/office/drawing/2014/main" id="{B75AAEB8-2F0F-3A65-0665-1758D3825C77}"/>
              </a:ext>
            </a:extLst>
          </p:cNvPr>
          <p:cNvSpPr txBox="1">
            <a:spLocks/>
          </p:cNvSpPr>
          <p:nvPr userDrawn="1"/>
        </p:nvSpPr>
        <p:spPr>
          <a:xfrm>
            <a:off x="11243633" y="6347622"/>
            <a:ext cx="458332" cy="251971"/>
          </a:xfrm>
          <a:prstGeom prst="rect">
            <a:avLst/>
          </a:prstGeom>
        </p:spPr>
        <p:txBody>
          <a:bodyPr anchor="ctr" anchorCtr="0"/>
          <a:lstStyle>
            <a:defPPr>
              <a:defRPr lang="en-US"/>
            </a:defPPr>
            <a:lvl1pPr marL="0" algn="r" defTabSz="228509" rtl="0" eaLnBrk="1" latinLnBrk="0" hangingPunct="1">
              <a:defRPr sz="800" b="0" kern="1200">
                <a:solidFill>
                  <a:schemeClr val="accent3"/>
                </a:solidFill>
                <a:latin typeface="+mn-lt"/>
                <a:ea typeface="+mn-ea"/>
                <a:cs typeface="+mn-cs"/>
              </a:defRPr>
            </a:lvl1pPr>
            <a:lvl2pPr marL="228509" algn="l" defTabSz="228509" rtl="0" eaLnBrk="1" latinLnBrk="0" hangingPunct="1">
              <a:defRPr sz="900" kern="1200">
                <a:solidFill>
                  <a:schemeClr val="tx1"/>
                </a:solidFill>
                <a:latin typeface="+mn-lt"/>
                <a:ea typeface="+mn-ea"/>
                <a:cs typeface="+mn-cs"/>
              </a:defRPr>
            </a:lvl2pPr>
            <a:lvl3pPr marL="457017" algn="l" defTabSz="228509" rtl="0" eaLnBrk="1" latinLnBrk="0" hangingPunct="1">
              <a:defRPr sz="900" kern="1200">
                <a:solidFill>
                  <a:schemeClr val="tx1"/>
                </a:solidFill>
                <a:latin typeface="+mn-lt"/>
                <a:ea typeface="+mn-ea"/>
                <a:cs typeface="+mn-cs"/>
              </a:defRPr>
            </a:lvl3pPr>
            <a:lvl4pPr marL="685526" algn="l" defTabSz="228509" rtl="0" eaLnBrk="1" latinLnBrk="0" hangingPunct="1">
              <a:defRPr sz="900" kern="1200">
                <a:solidFill>
                  <a:schemeClr val="tx1"/>
                </a:solidFill>
                <a:latin typeface="+mn-lt"/>
                <a:ea typeface="+mn-ea"/>
                <a:cs typeface="+mn-cs"/>
              </a:defRPr>
            </a:lvl4pPr>
            <a:lvl5pPr marL="914034" algn="l" defTabSz="228509" rtl="0" eaLnBrk="1" latinLnBrk="0" hangingPunct="1">
              <a:defRPr sz="900" kern="1200">
                <a:solidFill>
                  <a:schemeClr val="tx1"/>
                </a:solidFill>
                <a:latin typeface="+mn-lt"/>
                <a:ea typeface="+mn-ea"/>
                <a:cs typeface="+mn-cs"/>
              </a:defRPr>
            </a:lvl5pPr>
            <a:lvl6pPr marL="1142543" algn="l" defTabSz="228509" rtl="0" eaLnBrk="1" latinLnBrk="0" hangingPunct="1">
              <a:defRPr sz="900" kern="1200">
                <a:solidFill>
                  <a:schemeClr val="tx1"/>
                </a:solidFill>
                <a:latin typeface="+mn-lt"/>
                <a:ea typeface="+mn-ea"/>
                <a:cs typeface="+mn-cs"/>
              </a:defRPr>
            </a:lvl6pPr>
            <a:lvl7pPr marL="1371051" algn="l" defTabSz="228509" rtl="0" eaLnBrk="1" latinLnBrk="0" hangingPunct="1">
              <a:defRPr sz="900" kern="1200">
                <a:solidFill>
                  <a:schemeClr val="tx1"/>
                </a:solidFill>
                <a:latin typeface="+mn-lt"/>
                <a:ea typeface="+mn-ea"/>
                <a:cs typeface="+mn-cs"/>
              </a:defRPr>
            </a:lvl7pPr>
            <a:lvl8pPr marL="1599560" algn="l" defTabSz="228509" rtl="0" eaLnBrk="1" latinLnBrk="0" hangingPunct="1">
              <a:defRPr sz="900" kern="1200">
                <a:solidFill>
                  <a:schemeClr val="tx1"/>
                </a:solidFill>
                <a:latin typeface="+mn-lt"/>
                <a:ea typeface="+mn-ea"/>
                <a:cs typeface="+mn-cs"/>
              </a:defRPr>
            </a:lvl8pPr>
            <a:lvl9pPr marL="1828068" algn="l" defTabSz="228509" rtl="0" eaLnBrk="1" latinLnBrk="0" hangingPunct="1">
              <a:defRPr sz="900" kern="1200">
                <a:solidFill>
                  <a:schemeClr val="tx1"/>
                </a:solidFill>
                <a:latin typeface="+mn-lt"/>
                <a:ea typeface="+mn-ea"/>
                <a:cs typeface="+mn-cs"/>
              </a:defRPr>
            </a:lvl9pPr>
          </a:lstStyle>
          <a:p>
            <a:fld id="{0643FD91-E2F4-430C-9968-CE1C2F22CA4A}" type="slidenum">
              <a:rPr lang="en-US" smtClean="0">
                <a:solidFill>
                  <a:schemeClr val="bg2"/>
                </a:solidFill>
              </a:rPr>
              <a:pPr/>
              <a:t>‹#›</a:t>
            </a:fld>
            <a:endParaRPr lang="en-US">
              <a:solidFill>
                <a:schemeClr val="bg2"/>
              </a:solidFill>
            </a:endParaRPr>
          </a:p>
        </p:txBody>
      </p:sp>
      <p:grpSp>
        <p:nvGrpSpPr>
          <p:cNvPr id="28" name="Group 27">
            <a:extLst>
              <a:ext uri="{FF2B5EF4-FFF2-40B4-BE49-F238E27FC236}">
                <a16:creationId xmlns:a16="http://schemas.microsoft.com/office/drawing/2014/main" id="{DB841D81-1C43-6407-FD50-A552F216AF35}"/>
              </a:ext>
            </a:extLst>
          </p:cNvPr>
          <p:cNvGrpSpPr>
            <a:grpSpLocks noChangeAspect="1"/>
          </p:cNvGrpSpPr>
          <p:nvPr userDrawn="1"/>
        </p:nvGrpSpPr>
        <p:grpSpPr>
          <a:xfrm>
            <a:off x="457200" y="6274417"/>
            <a:ext cx="1050525" cy="398381"/>
            <a:chOff x="612665" y="352828"/>
            <a:chExt cx="4095161" cy="1552970"/>
          </a:xfrm>
        </p:grpSpPr>
        <p:sp>
          <p:nvSpPr>
            <p:cNvPr id="29" name="Free Form 4">
              <a:extLst>
                <a:ext uri="{FF2B5EF4-FFF2-40B4-BE49-F238E27FC236}">
                  <a16:creationId xmlns:a16="http://schemas.microsoft.com/office/drawing/2014/main" id="{9990EA21-F168-0149-497C-8D11FFB04722}"/>
                </a:ext>
              </a:extLst>
            </p:cNvPr>
            <p:cNvSpPr/>
            <p:nvPr/>
          </p:nvSpPr>
          <p:spPr>
            <a:xfrm>
              <a:off x="612665" y="352828"/>
              <a:ext cx="1561543" cy="1552970"/>
            </a:xfrm>
            <a:custGeom>
              <a:avLst/>
              <a:gdLst/>
              <a:ahLst/>
              <a:cxnLst/>
              <a:rect l="0" t="0" r="0" b="0"/>
              <a:pathLst>
                <a:path w="1561542" h="1552969">
                  <a:moveTo>
                    <a:pt x="346909" y="325534"/>
                  </a:moveTo>
                  <a:lnTo>
                    <a:pt x="246043" y="393659"/>
                  </a:lnTo>
                  <a:lnTo>
                    <a:pt x="279673" y="276689"/>
                  </a:lnTo>
                  <a:lnTo>
                    <a:pt x="213657" y="228720"/>
                  </a:lnTo>
                  <a:lnTo>
                    <a:pt x="158118" y="459827"/>
                  </a:lnTo>
                  <a:lnTo>
                    <a:pt x="210291" y="497738"/>
                  </a:lnTo>
                  <a:lnTo>
                    <a:pt x="412925" y="373503"/>
                  </a:lnTo>
                  <a:close/>
                  <a:moveTo>
                    <a:pt x="1214633" y="1227434"/>
                  </a:moveTo>
                  <a:lnTo>
                    <a:pt x="1315498" y="1159310"/>
                  </a:lnTo>
                  <a:lnTo>
                    <a:pt x="1281868" y="1276280"/>
                  </a:lnTo>
                  <a:lnTo>
                    <a:pt x="1347884" y="1324249"/>
                  </a:lnTo>
                  <a:lnTo>
                    <a:pt x="1403423" y="1093141"/>
                  </a:lnTo>
                  <a:lnTo>
                    <a:pt x="1351250" y="1055231"/>
                  </a:lnTo>
                  <a:lnTo>
                    <a:pt x="1148616" y="1179465"/>
                  </a:lnTo>
                  <a:close/>
                  <a:moveTo>
                    <a:pt x="694834" y="156645"/>
                  </a:moveTo>
                  <a:lnTo>
                    <a:pt x="573190" y="152480"/>
                  </a:lnTo>
                  <a:lnTo>
                    <a:pt x="669141" y="77598"/>
                  </a:lnTo>
                  <a:lnTo>
                    <a:pt x="643931" y="0"/>
                  </a:lnTo>
                  <a:lnTo>
                    <a:pt x="463155" y="154308"/>
                  </a:lnTo>
                  <a:lnTo>
                    <a:pt x="483094" y="215651"/>
                  </a:lnTo>
                  <a:lnTo>
                    <a:pt x="720044" y="234244"/>
                  </a:lnTo>
                  <a:close/>
                  <a:moveTo>
                    <a:pt x="866707" y="1396323"/>
                  </a:moveTo>
                  <a:lnTo>
                    <a:pt x="988351" y="1400502"/>
                  </a:lnTo>
                  <a:lnTo>
                    <a:pt x="892400" y="1475370"/>
                  </a:lnTo>
                  <a:lnTo>
                    <a:pt x="917610" y="1552969"/>
                  </a:lnTo>
                  <a:lnTo>
                    <a:pt x="1098374" y="1398660"/>
                  </a:lnTo>
                  <a:lnTo>
                    <a:pt x="1078447" y="1337318"/>
                  </a:lnTo>
                  <a:lnTo>
                    <a:pt x="841497" y="1318724"/>
                  </a:lnTo>
                  <a:close/>
                  <a:moveTo>
                    <a:pt x="1075577" y="224503"/>
                  </a:moveTo>
                  <a:lnTo>
                    <a:pt x="979613" y="149635"/>
                  </a:lnTo>
                  <a:lnTo>
                    <a:pt x="1101257" y="145456"/>
                  </a:lnTo>
                  <a:lnTo>
                    <a:pt x="1126467" y="67857"/>
                  </a:lnTo>
                  <a:lnTo>
                    <a:pt x="889517" y="86451"/>
                  </a:lnTo>
                  <a:lnTo>
                    <a:pt x="869590" y="147793"/>
                  </a:lnTo>
                  <a:lnTo>
                    <a:pt x="1050354" y="302115"/>
                  </a:lnTo>
                  <a:close/>
                  <a:moveTo>
                    <a:pt x="485964" y="1328465"/>
                  </a:moveTo>
                  <a:lnTo>
                    <a:pt x="581915" y="1403334"/>
                  </a:lnTo>
                  <a:lnTo>
                    <a:pt x="460284" y="1407500"/>
                  </a:lnTo>
                  <a:lnTo>
                    <a:pt x="435062" y="1485111"/>
                  </a:lnTo>
                  <a:lnTo>
                    <a:pt x="672024" y="1466518"/>
                  </a:lnTo>
                  <a:lnTo>
                    <a:pt x="691951" y="1405175"/>
                  </a:lnTo>
                  <a:lnTo>
                    <a:pt x="511187" y="1250854"/>
                  </a:lnTo>
                  <a:close/>
                  <a:moveTo>
                    <a:pt x="1343719" y="503199"/>
                  </a:moveTo>
                  <a:lnTo>
                    <a:pt x="1310088" y="386229"/>
                  </a:lnTo>
                  <a:lnTo>
                    <a:pt x="1410954" y="454353"/>
                  </a:lnTo>
                  <a:lnTo>
                    <a:pt x="1476970" y="406397"/>
                  </a:lnTo>
                  <a:lnTo>
                    <a:pt x="1274337" y="282150"/>
                  </a:lnTo>
                  <a:lnTo>
                    <a:pt x="1222164" y="320073"/>
                  </a:lnTo>
                  <a:lnTo>
                    <a:pt x="1277702" y="551168"/>
                  </a:lnTo>
                  <a:close/>
                  <a:moveTo>
                    <a:pt x="217823" y="1049757"/>
                  </a:moveTo>
                  <a:lnTo>
                    <a:pt x="251440" y="1166740"/>
                  </a:lnTo>
                  <a:lnTo>
                    <a:pt x="150587" y="1098615"/>
                  </a:lnTo>
                  <a:lnTo>
                    <a:pt x="84571" y="1146572"/>
                  </a:lnTo>
                  <a:lnTo>
                    <a:pt x="287192" y="1270819"/>
                  </a:lnTo>
                  <a:lnTo>
                    <a:pt x="339377" y="1232896"/>
                  </a:lnTo>
                  <a:lnTo>
                    <a:pt x="283839" y="1001801"/>
                  </a:lnTo>
                  <a:close/>
                  <a:moveTo>
                    <a:pt x="1396831" y="886291"/>
                  </a:moveTo>
                  <a:lnTo>
                    <a:pt x="1438387" y="771899"/>
                  </a:lnTo>
                  <a:lnTo>
                    <a:pt x="1479942" y="886291"/>
                  </a:lnTo>
                  <a:lnTo>
                    <a:pt x="1561542" y="886291"/>
                  </a:lnTo>
                  <a:lnTo>
                    <a:pt x="1470633" y="666677"/>
                  </a:lnTo>
                  <a:lnTo>
                    <a:pt x="1406141" y="666677"/>
                  </a:lnTo>
                  <a:lnTo>
                    <a:pt x="1315232" y="886291"/>
                  </a:lnTo>
                  <a:close/>
                  <a:moveTo>
                    <a:pt x="246309" y="666677"/>
                  </a:moveTo>
                  <a:lnTo>
                    <a:pt x="155401" y="886291"/>
                  </a:lnTo>
                  <a:lnTo>
                    <a:pt x="90896" y="886291"/>
                  </a:lnTo>
                  <a:lnTo>
                    <a:pt x="0" y="666677"/>
                  </a:lnTo>
                  <a:lnTo>
                    <a:pt x="81599" y="666677"/>
                  </a:lnTo>
                  <a:lnTo>
                    <a:pt x="123154" y="781082"/>
                  </a:lnTo>
                  <a:lnTo>
                    <a:pt x="164710" y="666677"/>
                  </a:lnTo>
                  <a:close/>
                </a:path>
              </a:pathLst>
            </a:custGeom>
            <a:solidFill>
              <a:schemeClr val="accent1"/>
            </a:solidFill>
            <a:ln w="12700" cap="flat" cmpd="sng">
              <a:noFill/>
              <a:prstDash val="solid"/>
              <a:miter lim="800000"/>
            </a:ln>
          </p:spPr>
          <p:txBody>
            <a:bodyPr anchor="ctr">
              <a:spAutoFit/>
            </a:bodyPr>
            <a:lstStyle/>
            <a:p>
              <a:pPr algn="ctr"/>
              <a:endParaRPr lang="en-US"/>
            </a:p>
          </p:txBody>
        </p:sp>
        <p:sp>
          <p:nvSpPr>
            <p:cNvPr id="30" name="Free Form 6">
              <a:extLst>
                <a:ext uri="{FF2B5EF4-FFF2-40B4-BE49-F238E27FC236}">
                  <a16:creationId xmlns:a16="http://schemas.microsoft.com/office/drawing/2014/main" id="{92403FB2-1B61-4D0F-C67C-05319C63451F}"/>
                </a:ext>
              </a:extLst>
            </p:cNvPr>
            <p:cNvSpPr/>
            <p:nvPr/>
          </p:nvSpPr>
          <p:spPr>
            <a:xfrm>
              <a:off x="2477828" y="737742"/>
              <a:ext cx="2229998" cy="783141"/>
            </a:xfrm>
            <a:custGeom>
              <a:avLst/>
              <a:gdLst/>
              <a:ahLst/>
              <a:cxnLst/>
              <a:rect l="0" t="0" r="0" b="0"/>
              <a:pathLst>
                <a:path w="2229998" h="783139">
                  <a:moveTo>
                    <a:pt x="2219317" y="482739"/>
                  </a:moveTo>
                  <a:lnTo>
                    <a:pt x="2201917" y="503643"/>
                  </a:lnTo>
                  <a:lnTo>
                    <a:pt x="2200012" y="503643"/>
                  </a:lnTo>
                  <a:lnTo>
                    <a:pt x="2182702" y="482739"/>
                  </a:lnTo>
                  <a:lnTo>
                    <a:pt x="2182702" y="517753"/>
                  </a:lnTo>
                  <a:lnTo>
                    <a:pt x="2172021" y="517753"/>
                  </a:lnTo>
                  <a:lnTo>
                    <a:pt x="2172021" y="465885"/>
                  </a:lnTo>
                  <a:lnTo>
                    <a:pt x="2181635" y="465885"/>
                  </a:lnTo>
                  <a:lnTo>
                    <a:pt x="2201003" y="489000"/>
                  </a:lnTo>
                  <a:lnTo>
                    <a:pt x="2220383" y="465885"/>
                  </a:lnTo>
                  <a:lnTo>
                    <a:pt x="2229998" y="465885"/>
                  </a:lnTo>
                  <a:lnTo>
                    <a:pt x="2229998" y="517753"/>
                  </a:lnTo>
                  <a:lnTo>
                    <a:pt x="2219317" y="517753"/>
                  </a:lnTo>
                  <a:close/>
                  <a:moveTo>
                    <a:pt x="2146620" y="475271"/>
                  </a:moveTo>
                  <a:lnTo>
                    <a:pt x="2146620" y="517753"/>
                  </a:lnTo>
                  <a:lnTo>
                    <a:pt x="2135939" y="517753"/>
                  </a:lnTo>
                  <a:lnTo>
                    <a:pt x="2135939" y="475271"/>
                  </a:lnTo>
                  <a:lnTo>
                    <a:pt x="2118857" y="475271"/>
                  </a:lnTo>
                  <a:lnTo>
                    <a:pt x="2118857" y="465885"/>
                  </a:lnTo>
                  <a:lnTo>
                    <a:pt x="2163092" y="465885"/>
                  </a:lnTo>
                  <a:lnTo>
                    <a:pt x="2163092" y="475271"/>
                  </a:lnTo>
                  <a:close/>
                  <a:moveTo>
                    <a:pt x="982648" y="690414"/>
                  </a:moveTo>
                  <a:cubicBezTo>
                    <a:pt x="982648" y="751388"/>
                    <a:pt x="933155" y="776484"/>
                    <a:pt x="889136" y="776484"/>
                  </a:cubicBezTo>
                  <a:lnTo>
                    <a:pt x="719092" y="776484"/>
                  </a:lnTo>
                  <a:lnTo>
                    <a:pt x="719092" y="465885"/>
                  </a:lnTo>
                  <a:lnTo>
                    <a:pt x="862846" y="465885"/>
                  </a:lnTo>
                  <a:cubicBezTo>
                    <a:pt x="926297" y="465885"/>
                    <a:pt x="965351" y="498284"/>
                    <a:pt x="965351" y="547091"/>
                  </a:cubicBezTo>
                  <a:cubicBezTo>
                    <a:pt x="965351" y="577242"/>
                    <a:pt x="951507" y="598604"/>
                    <a:pt x="933524" y="611914"/>
                  </a:cubicBezTo>
                  <a:cubicBezTo>
                    <a:pt x="964106" y="626354"/>
                    <a:pt x="982648" y="652402"/>
                    <a:pt x="982648" y="690414"/>
                  </a:cubicBezTo>
                  <a:close/>
                  <a:moveTo>
                    <a:pt x="859125" y="592800"/>
                  </a:moveTo>
                  <a:cubicBezTo>
                    <a:pt x="890076" y="592800"/>
                    <a:pt x="907221" y="578537"/>
                    <a:pt x="907221" y="556629"/>
                  </a:cubicBezTo>
                  <a:cubicBezTo>
                    <a:pt x="907221" y="534721"/>
                    <a:pt x="890076" y="520459"/>
                    <a:pt x="859125" y="520459"/>
                  </a:cubicBezTo>
                  <a:lnTo>
                    <a:pt x="779482" y="520459"/>
                  </a:lnTo>
                  <a:lnTo>
                    <a:pt x="779482" y="592800"/>
                  </a:lnTo>
                  <a:close/>
                  <a:moveTo>
                    <a:pt x="779482" y="642928"/>
                  </a:moveTo>
                  <a:lnTo>
                    <a:pt x="779482" y="721911"/>
                  </a:lnTo>
                  <a:lnTo>
                    <a:pt x="869933" y="721911"/>
                  </a:lnTo>
                  <a:cubicBezTo>
                    <a:pt x="903995" y="721911"/>
                    <a:pt x="924519" y="712284"/>
                    <a:pt x="924519" y="682426"/>
                  </a:cubicBezTo>
                  <a:cubicBezTo>
                    <a:pt x="924519" y="656377"/>
                    <a:pt x="903995" y="642928"/>
                    <a:pt x="869933" y="642928"/>
                  </a:cubicBezTo>
                  <a:close/>
                  <a:moveTo>
                    <a:pt x="253333" y="0"/>
                  </a:moveTo>
                  <a:lnTo>
                    <a:pt x="162271" y="234079"/>
                  </a:lnTo>
                  <a:lnTo>
                    <a:pt x="71210" y="0"/>
                  </a:lnTo>
                  <a:lnTo>
                    <a:pt x="0" y="0"/>
                  </a:lnTo>
                  <a:lnTo>
                    <a:pt x="0" y="3987"/>
                  </a:lnTo>
                  <a:lnTo>
                    <a:pt x="126914" y="310586"/>
                  </a:lnTo>
                  <a:lnTo>
                    <a:pt x="197629" y="310586"/>
                  </a:lnTo>
                  <a:lnTo>
                    <a:pt x="324556" y="3987"/>
                  </a:lnTo>
                  <a:lnTo>
                    <a:pt x="324556" y="0"/>
                  </a:lnTo>
                  <a:close/>
                  <a:moveTo>
                    <a:pt x="2077619" y="465885"/>
                  </a:moveTo>
                  <a:lnTo>
                    <a:pt x="2008834" y="465885"/>
                  </a:lnTo>
                  <a:lnTo>
                    <a:pt x="1930080" y="593752"/>
                  </a:lnTo>
                  <a:lnTo>
                    <a:pt x="1851312" y="465885"/>
                  </a:lnTo>
                  <a:lnTo>
                    <a:pt x="1782540" y="465885"/>
                  </a:lnTo>
                  <a:lnTo>
                    <a:pt x="1782540" y="469873"/>
                  </a:lnTo>
                  <a:lnTo>
                    <a:pt x="1899878" y="646547"/>
                  </a:lnTo>
                  <a:lnTo>
                    <a:pt x="1899878" y="776484"/>
                  </a:lnTo>
                  <a:lnTo>
                    <a:pt x="1960281" y="776484"/>
                  </a:lnTo>
                  <a:lnTo>
                    <a:pt x="1960281" y="646547"/>
                  </a:lnTo>
                  <a:lnTo>
                    <a:pt x="2077619" y="469873"/>
                  </a:lnTo>
                  <a:close/>
                  <a:moveTo>
                    <a:pt x="1606348" y="776484"/>
                  </a:moveTo>
                  <a:lnTo>
                    <a:pt x="1666738" y="776484"/>
                  </a:lnTo>
                  <a:lnTo>
                    <a:pt x="1666738" y="522681"/>
                  </a:lnTo>
                  <a:lnTo>
                    <a:pt x="1764340" y="522681"/>
                  </a:lnTo>
                  <a:lnTo>
                    <a:pt x="1764340" y="465885"/>
                  </a:lnTo>
                  <a:lnTo>
                    <a:pt x="1508759" y="465885"/>
                  </a:lnTo>
                  <a:lnTo>
                    <a:pt x="1508759" y="522681"/>
                  </a:lnTo>
                  <a:lnTo>
                    <a:pt x="1606348" y="522681"/>
                  </a:lnTo>
                  <a:close/>
                  <a:moveTo>
                    <a:pt x="1161710" y="465885"/>
                  </a:moveTo>
                  <a:lnTo>
                    <a:pt x="1161710" y="776484"/>
                  </a:lnTo>
                  <a:lnTo>
                    <a:pt x="1370796" y="776484"/>
                  </a:lnTo>
                  <a:lnTo>
                    <a:pt x="1370796" y="719688"/>
                  </a:lnTo>
                  <a:lnTo>
                    <a:pt x="1222088" y="719688"/>
                  </a:lnTo>
                  <a:lnTo>
                    <a:pt x="1222088" y="465885"/>
                  </a:lnTo>
                  <a:close/>
                  <a:moveTo>
                    <a:pt x="1471052" y="776484"/>
                  </a:moveTo>
                  <a:lnTo>
                    <a:pt x="1471052" y="621185"/>
                  </a:lnTo>
                  <a:lnTo>
                    <a:pt x="1471052" y="465885"/>
                  </a:lnTo>
                  <a:lnTo>
                    <a:pt x="1408503" y="465885"/>
                  </a:lnTo>
                  <a:lnTo>
                    <a:pt x="1408503" y="621185"/>
                  </a:lnTo>
                  <a:lnTo>
                    <a:pt x="1408503" y="776484"/>
                  </a:lnTo>
                  <a:close/>
                  <a:moveTo>
                    <a:pt x="1096126" y="776484"/>
                  </a:moveTo>
                  <a:lnTo>
                    <a:pt x="1096126" y="621185"/>
                  </a:lnTo>
                  <a:lnTo>
                    <a:pt x="1096126" y="465885"/>
                  </a:lnTo>
                  <a:lnTo>
                    <a:pt x="1033577" y="465885"/>
                  </a:lnTo>
                  <a:lnTo>
                    <a:pt x="1033577" y="621185"/>
                  </a:lnTo>
                  <a:lnTo>
                    <a:pt x="1033577" y="776484"/>
                  </a:lnTo>
                  <a:close/>
                  <a:moveTo>
                    <a:pt x="677841" y="622518"/>
                  </a:moveTo>
                  <a:cubicBezTo>
                    <a:pt x="676952" y="702835"/>
                    <a:pt x="627700" y="783139"/>
                    <a:pt x="518553" y="783139"/>
                  </a:cubicBezTo>
                  <a:cubicBezTo>
                    <a:pt x="409394" y="783139"/>
                    <a:pt x="358809" y="704613"/>
                    <a:pt x="358809" y="622963"/>
                  </a:cubicBezTo>
                  <a:cubicBezTo>
                    <a:pt x="358809" y="541325"/>
                    <a:pt x="411172" y="459230"/>
                    <a:pt x="518553" y="459230"/>
                  </a:cubicBezTo>
                  <a:cubicBezTo>
                    <a:pt x="625490" y="459230"/>
                    <a:pt x="678730" y="541325"/>
                    <a:pt x="677841" y="622518"/>
                  </a:cubicBezTo>
                  <a:close/>
                  <a:moveTo>
                    <a:pt x="615851" y="623306"/>
                  </a:moveTo>
                  <a:cubicBezTo>
                    <a:pt x="616702" y="573038"/>
                    <a:pt x="588659" y="516801"/>
                    <a:pt x="518541" y="516801"/>
                  </a:cubicBezTo>
                  <a:cubicBezTo>
                    <a:pt x="448435" y="516801"/>
                    <a:pt x="419542" y="573457"/>
                    <a:pt x="420812" y="623738"/>
                  </a:cubicBezTo>
                  <a:cubicBezTo>
                    <a:pt x="422095" y="672735"/>
                    <a:pt x="448435" y="725137"/>
                    <a:pt x="518541" y="725137"/>
                  </a:cubicBezTo>
                  <a:cubicBezTo>
                    <a:pt x="588659" y="725137"/>
                    <a:pt x="615000" y="672304"/>
                    <a:pt x="615851" y="623306"/>
                  </a:cubicBezTo>
                  <a:close/>
                  <a:moveTo>
                    <a:pt x="252291" y="465885"/>
                  </a:moveTo>
                  <a:lnTo>
                    <a:pt x="162271" y="589599"/>
                  </a:lnTo>
                  <a:lnTo>
                    <a:pt x="72264" y="465885"/>
                  </a:lnTo>
                  <a:lnTo>
                    <a:pt x="6972" y="465885"/>
                  </a:lnTo>
                  <a:lnTo>
                    <a:pt x="6972" y="776484"/>
                  </a:lnTo>
                  <a:lnTo>
                    <a:pt x="67375" y="776484"/>
                  </a:lnTo>
                  <a:lnTo>
                    <a:pt x="67375" y="553124"/>
                  </a:lnTo>
                  <a:lnTo>
                    <a:pt x="159363" y="678946"/>
                  </a:lnTo>
                  <a:lnTo>
                    <a:pt x="165193" y="678946"/>
                  </a:lnTo>
                  <a:lnTo>
                    <a:pt x="257181" y="553124"/>
                  </a:lnTo>
                  <a:lnTo>
                    <a:pt x="257181" y="776484"/>
                  </a:lnTo>
                  <a:lnTo>
                    <a:pt x="317571" y="776484"/>
                  </a:lnTo>
                  <a:lnTo>
                    <a:pt x="317571" y="465885"/>
                  </a:lnTo>
                  <a:close/>
                  <a:moveTo>
                    <a:pt x="1580795" y="310586"/>
                  </a:moveTo>
                  <a:lnTo>
                    <a:pt x="1519123" y="310586"/>
                  </a:lnTo>
                  <a:lnTo>
                    <a:pt x="1492503" y="252012"/>
                  </a:lnTo>
                  <a:lnTo>
                    <a:pt x="1330104" y="252012"/>
                  </a:lnTo>
                  <a:lnTo>
                    <a:pt x="1303484" y="310586"/>
                  </a:lnTo>
                  <a:lnTo>
                    <a:pt x="1241824" y="310586"/>
                  </a:lnTo>
                  <a:lnTo>
                    <a:pt x="1241824" y="306598"/>
                  </a:lnTo>
                  <a:lnTo>
                    <a:pt x="1379356" y="0"/>
                  </a:lnTo>
                  <a:lnTo>
                    <a:pt x="1443251" y="0"/>
                  </a:lnTo>
                  <a:lnTo>
                    <a:pt x="1580795" y="306598"/>
                  </a:lnTo>
                  <a:close/>
                  <a:moveTo>
                    <a:pt x="1468982" y="197451"/>
                  </a:moveTo>
                  <a:lnTo>
                    <a:pt x="1411297" y="65216"/>
                  </a:lnTo>
                  <a:lnTo>
                    <a:pt x="1353625" y="197451"/>
                  </a:lnTo>
                  <a:close/>
                  <a:moveTo>
                    <a:pt x="852724" y="310586"/>
                  </a:moveTo>
                  <a:lnTo>
                    <a:pt x="762209" y="206761"/>
                  </a:lnTo>
                  <a:lnTo>
                    <a:pt x="707687" y="206761"/>
                  </a:lnTo>
                  <a:lnTo>
                    <a:pt x="707687" y="310586"/>
                  </a:lnTo>
                  <a:lnTo>
                    <a:pt x="647284" y="310586"/>
                  </a:lnTo>
                  <a:lnTo>
                    <a:pt x="647284" y="0"/>
                  </a:lnTo>
                  <a:lnTo>
                    <a:pt x="795039" y="0"/>
                  </a:lnTo>
                  <a:cubicBezTo>
                    <a:pt x="868257" y="431"/>
                    <a:pt x="906853" y="49251"/>
                    <a:pt x="906853" y="102936"/>
                  </a:cubicBezTo>
                  <a:cubicBezTo>
                    <a:pt x="906853" y="145532"/>
                    <a:pt x="887333" y="188574"/>
                    <a:pt x="828327" y="200550"/>
                  </a:cubicBezTo>
                  <a:lnTo>
                    <a:pt x="922398" y="306598"/>
                  </a:lnTo>
                  <a:lnTo>
                    <a:pt x="922398" y="310586"/>
                  </a:lnTo>
                  <a:close/>
                  <a:moveTo>
                    <a:pt x="795039" y="153965"/>
                  </a:moveTo>
                  <a:cubicBezTo>
                    <a:pt x="832315" y="153965"/>
                    <a:pt x="848292" y="129111"/>
                    <a:pt x="848292" y="104269"/>
                  </a:cubicBezTo>
                  <a:cubicBezTo>
                    <a:pt x="848292" y="79415"/>
                    <a:pt x="831870" y="54573"/>
                    <a:pt x="795039" y="54573"/>
                  </a:cubicBezTo>
                  <a:lnTo>
                    <a:pt x="707687" y="54573"/>
                  </a:lnTo>
                  <a:lnTo>
                    <a:pt x="707687" y="153965"/>
                  </a:lnTo>
                  <a:close/>
                  <a:moveTo>
                    <a:pt x="1160631" y="310586"/>
                  </a:moveTo>
                  <a:lnTo>
                    <a:pt x="1070116" y="206761"/>
                  </a:lnTo>
                  <a:lnTo>
                    <a:pt x="1015580" y="206761"/>
                  </a:lnTo>
                  <a:lnTo>
                    <a:pt x="1015580" y="310586"/>
                  </a:lnTo>
                  <a:lnTo>
                    <a:pt x="955190" y="310586"/>
                  </a:lnTo>
                  <a:lnTo>
                    <a:pt x="955190" y="0"/>
                  </a:lnTo>
                  <a:lnTo>
                    <a:pt x="1102946" y="0"/>
                  </a:lnTo>
                  <a:cubicBezTo>
                    <a:pt x="1176163" y="431"/>
                    <a:pt x="1214760" y="49251"/>
                    <a:pt x="1214760" y="102936"/>
                  </a:cubicBezTo>
                  <a:cubicBezTo>
                    <a:pt x="1214760" y="145532"/>
                    <a:pt x="1195239" y="188574"/>
                    <a:pt x="1136221" y="200550"/>
                  </a:cubicBezTo>
                  <a:lnTo>
                    <a:pt x="1230292" y="306598"/>
                  </a:lnTo>
                  <a:lnTo>
                    <a:pt x="1230292" y="310586"/>
                  </a:lnTo>
                  <a:close/>
                  <a:moveTo>
                    <a:pt x="1102946" y="153965"/>
                  </a:moveTo>
                  <a:cubicBezTo>
                    <a:pt x="1140221" y="153965"/>
                    <a:pt x="1156198" y="129111"/>
                    <a:pt x="1156198" y="104269"/>
                  </a:cubicBezTo>
                  <a:cubicBezTo>
                    <a:pt x="1156198" y="79415"/>
                    <a:pt x="1139777" y="54573"/>
                    <a:pt x="1102946" y="54573"/>
                  </a:cubicBezTo>
                  <a:lnTo>
                    <a:pt x="1015580" y="54573"/>
                  </a:lnTo>
                  <a:lnTo>
                    <a:pt x="1015580" y="153965"/>
                  </a:lnTo>
                  <a:close/>
                  <a:moveTo>
                    <a:pt x="593739" y="253803"/>
                  </a:moveTo>
                  <a:lnTo>
                    <a:pt x="421637" y="253803"/>
                  </a:lnTo>
                  <a:lnTo>
                    <a:pt x="421637" y="179252"/>
                  </a:lnTo>
                  <a:lnTo>
                    <a:pt x="587529" y="179252"/>
                  </a:lnTo>
                  <a:lnTo>
                    <a:pt x="587529" y="124679"/>
                  </a:lnTo>
                  <a:lnTo>
                    <a:pt x="421637" y="124679"/>
                  </a:lnTo>
                  <a:lnTo>
                    <a:pt x="421637" y="56783"/>
                  </a:lnTo>
                  <a:lnTo>
                    <a:pt x="593739" y="56783"/>
                  </a:lnTo>
                  <a:lnTo>
                    <a:pt x="593739" y="0"/>
                  </a:lnTo>
                  <a:lnTo>
                    <a:pt x="361235" y="0"/>
                  </a:lnTo>
                  <a:lnTo>
                    <a:pt x="361235" y="310586"/>
                  </a:lnTo>
                  <a:lnTo>
                    <a:pt x="593739" y="310586"/>
                  </a:lnTo>
                  <a:close/>
                </a:path>
              </a:pathLst>
            </a:custGeom>
            <a:solidFill>
              <a:schemeClr val="tx2"/>
            </a:solidFill>
            <a:ln w="12700" cap="flat" cmpd="sng">
              <a:noFill/>
              <a:prstDash val="solid"/>
              <a:miter lim="800000"/>
            </a:ln>
          </p:spPr>
          <p:txBody>
            <a:bodyPr anchor="ctr">
              <a:spAutoFit/>
            </a:bodyPr>
            <a:lstStyle/>
            <a:p>
              <a:pPr algn="ctr"/>
              <a:endParaRPr lang="en-US"/>
            </a:p>
          </p:txBody>
        </p:sp>
      </p:grpSp>
      <p:sp>
        <p:nvSpPr>
          <p:cNvPr id="2" name="Footer Placeholder 1">
            <a:extLst>
              <a:ext uri="{FF2B5EF4-FFF2-40B4-BE49-F238E27FC236}">
                <a16:creationId xmlns:a16="http://schemas.microsoft.com/office/drawing/2014/main" id="{3096C06C-0F28-4255-02C6-CEB665AF1CED}"/>
              </a:ext>
            </a:extLst>
          </p:cNvPr>
          <p:cNvSpPr txBox="1">
            <a:spLocks/>
          </p:cNvSpPr>
          <p:nvPr userDrawn="1"/>
        </p:nvSpPr>
        <p:spPr>
          <a:xfrm>
            <a:off x="8538175" y="6408975"/>
            <a:ext cx="2532743" cy="251971"/>
          </a:xfrm>
          <a:prstGeom prst="rect">
            <a:avLst/>
          </a:prstGeom>
        </p:spPr>
        <p:txBody>
          <a:bodyPr/>
          <a:lstStyle>
            <a:defPPr>
              <a:defRPr lang="en-US"/>
            </a:defPPr>
            <a:lvl1pPr marL="0" algn="r" defTabSz="228509" rtl="0" eaLnBrk="1" latinLnBrk="0" hangingPunct="1">
              <a:defRPr sz="800" kern="1200">
                <a:solidFill>
                  <a:schemeClr val="accent3"/>
                </a:solidFill>
                <a:latin typeface="+mn-lt"/>
                <a:ea typeface="+mn-ea"/>
                <a:cs typeface="+mn-cs"/>
              </a:defRPr>
            </a:lvl1pPr>
            <a:lvl2pPr marL="228509" algn="l" defTabSz="228509" rtl="0" eaLnBrk="1" latinLnBrk="0" hangingPunct="1">
              <a:defRPr sz="900" kern="1200">
                <a:solidFill>
                  <a:schemeClr val="tx1"/>
                </a:solidFill>
                <a:latin typeface="+mn-lt"/>
                <a:ea typeface="+mn-ea"/>
                <a:cs typeface="+mn-cs"/>
              </a:defRPr>
            </a:lvl2pPr>
            <a:lvl3pPr marL="457017" algn="l" defTabSz="228509" rtl="0" eaLnBrk="1" latinLnBrk="0" hangingPunct="1">
              <a:defRPr sz="900" kern="1200">
                <a:solidFill>
                  <a:schemeClr val="tx1"/>
                </a:solidFill>
                <a:latin typeface="+mn-lt"/>
                <a:ea typeface="+mn-ea"/>
                <a:cs typeface="+mn-cs"/>
              </a:defRPr>
            </a:lvl3pPr>
            <a:lvl4pPr marL="685526" algn="l" defTabSz="228509" rtl="0" eaLnBrk="1" latinLnBrk="0" hangingPunct="1">
              <a:defRPr sz="900" kern="1200">
                <a:solidFill>
                  <a:schemeClr val="tx1"/>
                </a:solidFill>
                <a:latin typeface="+mn-lt"/>
                <a:ea typeface="+mn-ea"/>
                <a:cs typeface="+mn-cs"/>
              </a:defRPr>
            </a:lvl4pPr>
            <a:lvl5pPr marL="914034" algn="l" defTabSz="228509" rtl="0" eaLnBrk="1" latinLnBrk="0" hangingPunct="1">
              <a:defRPr sz="900" kern="1200">
                <a:solidFill>
                  <a:schemeClr val="tx1"/>
                </a:solidFill>
                <a:latin typeface="+mn-lt"/>
                <a:ea typeface="+mn-ea"/>
                <a:cs typeface="+mn-cs"/>
              </a:defRPr>
            </a:lvl5pPr>
            <a:lvl6pPr marL="1142543" algn="l" defTabSz="228509" rtl="0" eaLnBrk="1" latinLnBrk="0" hangingPunct="1">
              <a:defRPr sz="900" kern="1200">
                <a:solidFill>
                  <a:schemeClr val="tx1"/>
                </a:solidFill>
                <a:latin typeface="+mn-lt"/>
                <a:ea typeface="+mn-ea"/>
                <a:cs typeface="+mn-cs"/>
              </a:defRPr>
            </a:lvl6pPr>
            <a:lvl7pPr marL="1371051" algn="l" defTabSz="228509" rtl="0" eaLnBrk="1" latinLnBrk="0" hangingPunct="1">
              <a:defRPr sz="900" kern="1200">
                <a:solidFill>
                  <a:schemeClr val="tx1"/>
                </a:solidFill>
                <a:latin typeface="+mn-lt"/>
                <a:ea typeface="+mn-ea"/>
                <a:cs typeface="+mn-cs"/>
              </a:defRPr>
            </a:lvl7pPr>
            <a:lvl8pPr marL="1599560" algn="l" defTabSz="228509" rtl="0" eaLnBrk="1" latinLnBrk="0" hangingPunct="1">
              <a:defRPr sz="900" kern="1200">
                <a:solidFill>
                  <a:schemeClr val="tx1"/>
                </a:solidFill>
                <a:latin typeface="+mn-lt"/>
                <a:ea typeface="+mn-ea"/>
                <a:cs typeface="+mn-cs"/>
              </a:defRPr>
            </a:lvl8pPr>
            <a:lvl9pPr marL="1828068" algn="l" defTabSz="228509" rtl="0" eaLnBrk="1" latinLnBrk="0" hangingPunct="1">
              <a:defRPr sz="900" kern="1200">
                <a:solidFill>
                  <a:schemeClr val="tx1"/>
                </a:solidFill>
                <a:latin typeface="+mn-lt"/>
                <a:ea typeface="+mn-ea"/>
                <a:cs typeface="+mn-cs"/>
              </a:defRPr>
            </a:lvl9pPr>
          </a:lstStyle>
          <a:p>
            <a:r>
              <a:rPr lang="en-GB">
                <a:solidFill>
                  <a:schemeClr val="accent2">
                    <a:lumMod val="60000"/>
                    <a:lumOff val="40000"/>
                  </a:schemeClr>
                </a:solidFill>
              </a:rPr>
              <a:t>Proprietary</a:t>
            </a:r>
          </a:p>
        </p:txBody>
      </p:sp>
      <p:pic>
        <p:nvPicPr>
          <p:cNvPr id="3" name="Graphic 2">
            <a:extLst>
              <a:ext uri="{FF2B5EF4-FFF2-40B4-BE49-F238E27FC236}">
                <a16:creationId xmlns:a16="http://schemas.microsoft.com/office/drawing/2014/main" id="{34A34E9A-063E-78A7-8BEC-454413C456E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2561"/>
          <a:stretch/>
        </p:blipFill>
        <p:spPr>
          <a:xfrm>
            <a:off x="6655981" y="0"/>
            <a:ext cx="3466219" cy="2337578"/>
          </a:xfrm>
          <a:prstGeom prst="rect">
            <a:avLst/>
          </a:prstGeom>
        </p:spPr>
      </p:pic>
      <p:pic>
        <p:nvPicPr>
          <p:cNvPr id="4" name="Graphic 3">
            <a:extLst>
              <a:ext uri="{FF2B5EF4-FFF2-40B4-BE49-F238E27FC236}">
                <a16:creationId xmlns:a16="http://schemas.microsoft.com/office/drawing/2014/main" id="{12159A23-4BED-EEAC-C5BA-5DC284E5B7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40502" y="811616"/>
            <a:ext cx="5256033" cy="5256033"/>
          </a:xfrm>
          <a:prstGeom prst="rect">
            <a:avLst/>
          </a:prstGeom>
        </p:spPr>
      </p:pic>
      <p:pic>
        <p:nvPicPr>
          <p:cNvPr id="5" name="Graphic 4">
            <a:extLst>
              <a:ext uri="{FF2B5EF4-FFF2-40B4-BE49-F238E27FC236}">
                <a16:creationId xmlns:a16="http://schemas.microsoft.com/office/drawing/2014/main" id="{F97551F1-704F-11B9-C1AE-915FC6E89F9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2561"/>
          <a:stretch/>
        </p:blipFill>
        <p:spPr>
          <a:xfrm>
            <a:off x="6655981" y="4520423"/>
            <a:ext cx="3466219" cy="2337578"/>
          </a:xfrm>
          <a:prstGeom prst="rect">
            <a:avLst/>
          </a:prstGeom>
        </p:spPr>
      </p:pic>
    </p:spTree>
    <p:extLst>
      <p:ext uri="{BB962C8B-B14F-4D97-AF65-F5344CB8AC3E}">
        <p14:creationId xmlns:p14="http://schemas.microsoft.com/office/powerpoint/2010/main" val="41612838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468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15DB7D-DF74-0DAC-E57E-0664A1E56B11}"/>
              </a:ext>
            </a:extLst>
          </p:cNvPr>
          <p:cNvSpPr/>
          <p:nvPr userDrawn="1"/>
        </p:nvSpPr>
        <p:spPr>
          <a:xfrm>
            <a:off x="0" y="0"/>
            <a:ext cx="12192000" cy="6082748"/>
          </a:xfrm>
          <a:prstGeom prst="rect">
            <a:avLst/>
          </a:prstGeom>
          <a:gradFill>
            <a:gsLst>
              <a:gs pos="0">
                <a:schemeClr val="accent3"/>
              </a:gs>
              <a:gs pos="100000">
                <a:schemeClr val="accent3">
                  <a:lumMod val="75000"/>
                </a:schemeClr>
              </a:gs>
            </a:gsLst>
            <a:path path="circle">
              <a:fillToRect l="50000" t="50000" r="50000" b="50000"/>
            </a:path>
          </a:gra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7533F324-0110-2196-4E1D-69F8681900ED}"/>
              </a:ext>
            </a:extLst>
          </p:cNvPr>
          <p:cNvSpPr/>
          <p:nvPr userDrawn="1"/>
        </p:nvSpPr>
        <p:spPr>
          <a:xfrm rot="5400000">
            <a:off x="11112996" y="3493484"/>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18" name="Freeform 17">
            <a:extLst>
              <a:ext uri="{FF2B5EF4-FFF2-40B4-BE49-F238E27FC236}">
                <a16:creationId xmlns:a16="http://schemas.microsoft.com/office/drawing/2014/main" id="{83BCE623-6839-9474-4E0D-711D0A5756ED}"/>
              </a:ext>
            </a:extLst>
          </p:cNvPr>
          <p:cNvSpPr/>
          <p:nvPr userDrawn="1"/>
        </p:nvSpPr>
        <p:spPr>
          <a:xfrm rot="5400000">
            <a:off x="11112996" y="65216"/>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19" name="Freeform 18">
            <a:extLst>
              <a:ext uri="{FF2B5EF4-FFF2-40B4-BE49-F238E27FC236}">
                <a16:creationId xmlns:a16="http://schemas.microsoft.com/office/drawing/2014/main" id="{FFF4AD1C-695A-386A-9232-2FEEAA083D2D}"/>
              </a:ext>
            </a:extLst>
          </p:cNvPr>
          <p:cNvSpPr/>
          <p:nvPr userDrawn="1"/>
        </p:nvSpPr>
        <p:spPr>
          <a:xfrm rot="5400000">
            <a:off x="9870976" y="2350728"/>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0" name="Freeform 19">
            <a:extLst>
              <a:ext uri="{FF2B5EF4-FFF2-40B4-BE49-F238E27FC236}">
                <a16:creationId xmlns:a16="http://schemas.microsoft.com/office/drawing/2014/main" id="{ABAE93B6-93A4-9C79-86A7-E0DC6403E1B2}"/>
              </a:ext>
            </a:extLst>
          </p:cNvPr>
          <p:cNvSpPr/>
          <p:nvPr userDrawn="1"/>
        </p:nvSpPr>
        <p:spPr>
          <a:xfrm rot="5400000">
            <a:off x="8628952" y="3493484"/>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1" name="Freeform 20">
            <a:extLst>
              <a:ext uri="{FF2B5EF4-FFF2-40B4-BE49-F238E27FC236}">
                <a16:creationId xmlns:a16="http://schemas.microsoft.com/office/drawing/2014/main" id="{FE52D294-39DC-98EE-89C2-711FC493CEE1}"/>
              </a:ext>
            </a:extLst>
          </p:cNvPr>
          <p:cNvSpPr/>
          <p:nvPr userDrawn="1"/>
        </p:nvSpPr>
        <p:spPr>
          <a:xfrm rot="5400000">
            <a:off x="6144904" y="4636240"/>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2" name="Title 4">
            <a:extLst>
              <a:ext uri="{FF2B5EF4-FFF2-40B4-BE49-F238E27FC236}">
                <a16:creationId xmlns:a16="http://schemas.microsoft.com/office/drawing/2014/main" id="{F71FA99E-B915-F7AD-55CF-F97A872198F3}"/>
              </a:ext>
            </a:extLst>
          </p:cNvPr>
          <p:cNvSpPr>
            <a:spLocks noGrp="1"/>
          </p:cNvSpPr>
          <p:nvPr>
            <p:ph type="title"/>
          </p:nvPr>
        </p:nvSpPr>
        <p:spPr>
          <a:xfrm>
            <a:off x="419035" y="2134703"/>
            <a:ext cx="7627863" cy="1143000"/>
          </a:xfrm>
          <a:prstGeom prst="rect">
            <a:avLst/>
          </a:prstGeom>
        </p:spPr>
        <p:txBody>
          <a:bodyPr lIns="182880" tIns="45720" bIns="45720" anchor="ctr" anchorCtr="0"/>
          <a:lstStyle>
            <a:lvl1pPr>
              <a:defRPr sz="4000" b="1">
                <a:solidFill>
                  <a:schemeClr val="bg1"/>
                </a:solidFill>
                <a:latin typeface="+mj-lt"/>
                <a:ea typeface="Verdana" panose="020B0604030504040204" pitchFamily="34" charset="0"/>
                <a:cs typeface="Verdana" panose="020B0604030504040204" pitchFamily="34" charset="0"/>
              </a:defRPr>
            </a:lvl1pPr>
          </a:lstStyle>
          <a:p>
            <a:r>
              <a:rPr lang="en-US"/>
              <a:t>Click to edit Master title style</a:t>
            </a:r>
          </a:p>
        </p:txBody>
      </p:sp>
      <p:cxnSp>
        <p:nvCxnSpPr>
          <p:cNvPr id="23" name="Straight Connector 22">
            <a:extLst>
              <a:ext uri="{FF2B5EF4-FFF2-40B4-BE49-F238E27FC236}">
                <a16:creationId xmlns:a16="http://schemas.microsoft.com/office/drawing/2014/main" id="{2FEC24FA-400F-733D-1F6F-0D337CB951B3}"/>
              </a:ext>
            </a:extLst>
          </p:cNvPr>
          <p:cNvCxnSpPr/>
          <p:nvPr userDrawn="1"/>
        </p:nvCxnSpPr>
        <p:spPr>
          <a:xfrm>
            <a:off x="618565" y="3511893"/>
            <a:ext cx="1371600" cy="0"/>
          </a:xfrm>
          <a:prstGeom prst="line">
            <a:avLst/>
          </a:prstGeom>
          <a:ln w="57150">
            <a:solidFill>
              <a:srgbClr val="A8C1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176096"/>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Photo">
    <p:spTree>
      <p:nvGrpSpPr>
        <p:cNvPr id="1" name=""/>
        <p:cNvGrpSpPr/>
        <p:nvPr/>
      </p:nvGrpSpPr>
      <p:grpSpPr>
        <a:xfrm>
          <a:off x="0" y="0"/>
          <a:ext cx="0" cy="0"/>
          <a:chOff x="0" y="0"/>
          <a:chExt cx="0" cy="0"/>
        </a:xfrm>
      </p:grpSpPr>
      <p:pic>
        <p:nvPicPr>
          <p:cNvPr id="2" name="Picture 1" descr="0002924.jpg"/>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86" t="4488" r="12716" b="22030"/>
          <a:stretch/>
        </p:blipFill>
        <p:spPr>
          <a:xfrm>
            <a:off x="240000" y="158239"/>
            <a:ext cx="11705733" cy="5619762"/>
          </a:xfrm>
          <a:prstGeom prst="rect">
            <a:avLst/>
          </a:prstGeom>
        </p:spPr>
      </p:pic>
      <p:sp>
        <p:nvSpPr>
          <p:cNvPr id="3" name="Titre 1"/>
          <p:cNvSpPr>
            <a:spLocks noGrp="1"/>
          </p:cNvSpPr>
          <p:nvPr>
            <p:ph type="title" hasCustomPrompt="1"/>
          </p:nvPr>
        </p:nvSpPr>
        <p:spPr>
          <a:xfrm>
            <a:off x="911161" y="1449389"/>
            <a:ext cx="6418545" cy="1081237"/>
          </a:xfrm>
          <a:prstGeom prst="rect">
            <a:avLst/>
          </a:prstGeom>
        </p:spPr>
        <p:txBody>
          <a:bodyPr lIns="0" tIns="0" rIns="0" bIns="0" anchor="b" anchorCtr="0">
            <a:noAutofit/>
          </a:bodyPr>
          <a:lstStyle>
            <a:lvl1pPr>
              <a:lnSpc>
                <a:spcPct val="90000"/>
              </a:lnSpc>
              <a:defRPr sz="4000" baseline="0">
                <a:solidFill>
                  <a:schemeClr val="bg1"/>
                </a:solidFill>
              </a:defRPr>
            </a:lvl1pPr>
          </a:lstStyle>
          <a:p>
            <a:r>
              <a:rPr lang="en-CA" noProof="1"/>
              <a:t>Divider Slide</a:t>
            </a:r>
            <a:br>
              <a:rPr lang="en-CA" noProof="1"/>
            </a:br>
            <a:r>
              <a:rPr lang="en-CA" noProof="1"/>
              <a:t>Title</a:t>
            </a:r>
          </a:p>
        </p:txBody>
      </p:sp>
      <p:sp>
        <p:nvSpPr>
          <p:cNvPr id="4" name="Espace réservé du texte 10"/>
          <p:cNvSpPr>
            <a:spLocks noGrp="1"/>
          </p:cNvSpPr>
          <p:nvPr>
            <p:ph type="body" sz="quarter" idx="13" hasCustomPrompt="1"/>
          </p:nvPr>
        </p:nvSpPr>
        <p:spPr>
          <a:xfrm>
            <a:off x="911425" y="2649814"/>
            <a:ext cx="6418281" cy="720080"/>
          </a:xfrm>
          <a:prstGeom prst="rect">
            <a:avLst/>
          </a:prstGeom>
        </p:spPr>
        <p:txBody>
          <a:bodyPr lIns="0" tIns="0" rIns="0" bIns="0">
            <a:noAutofit/>
          </a:bodyPr>
          <a:lstStyle>
            <a:lvl1pPr>
              <a:lnSpc>
                <a:spcPct val="100000"/>
              </a:lnSpc>
              <a:buNone/>
              <a:defRPr sz="1400" b="0" baseline="0">
                <a:solidFill>
                  <a:schemeClr val="bg1"/>
                </a:solidFill>
              </a:defRPr>
            </a:lvl1pPr>
            <a:lvl2pPr>
              <a:lnSpc>
                <a:spcPts val="1800"/>
              </a:lnSpc>
              <a:defRPr sz="1400" b="0">
                <a:solidFill>
                  <a:srgbClr val="414141"/>
                </a:solidFill>
              </a:defRPr>
            </a:lvl2pPr>
            <a:lvl3pPr>
              <a:lnSpc>
                <a:spcPts val="1800"/>
              </a:lnSpc>
              <a:defRPr sz="1400" b="0">
                <a:solidFill>
                  <a:srgbClr val="414141"/>
                </a:solidFill>
              </a:defRPr>
            </a:lvl3pPr>
            <a:lvl4pPr>
              <a:lnSpc>
                <a:spcPts val="1800"/>
              </a:lnSpc>
              <a:defRPr sz="1400" b="0">
                <a:solidFill>
                  <a:srgbClr val="414141"/>
                </a:solidFill>
              </a:defRPr>
            </a:lvl4pPr>
            <a:lvl5pPr>
              <a:lnSpc>
                <a:spcPts val="1800"/>
              </a:lnSpc>
              <a:defRPr sz="1400" b="0">
                <a:solidFill>
                  <a:srgbClr val="414141"/>
                </a:solidFill>
              </a:defRPr>
            </a:lvl5pPr>
          </a:lstStyle>
          <a:p>
            <a:pPr lvl="0"/>
            <a:r>
              <a:rPr lang="en-CA" noProof="1"/>
              <a:t>Click here to add normal Text</a:t>
            </a:r>
          </a:p>
        </p:txBody>
      </p:sp>
      <p:grpSp>
        <p:nvGrpSpPr>
          <p:cNvPr id="10" name="Group 9"/>
          <p:cNvGrpSpPr/>
          <p:nvPr userDrawn="1"/>
        </p:nvGrpSpPr>
        <p:grpSpPr>
          <a:xfrm>
            <a:off x="8085863" y="2759978"/>
            <a:ext cx="3867439" cy="3864871"/>
            <a:chOff x="8085863" y="2759978"/>
            <a:chExt cx="3867439" cy="3864871"/>
          </a:xfrm>
        </p:grpSpPr>
        <p:cxnSp>
          <p:nvCxnSpPr>
            <p:cNvPr id="11" name="Straight Connector 10"/>
            <p:cNvCxnSpPr/>
            <p:nvPr userDrawn="1"/>
          </p:nvCxnSpPr>
          <p:spPr>
            <a:xfrm flipH="1">
              <a:off x="8085863" y="2759978"/>
              <a:ext cx="3864869" cy="3864871"/>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H="1">
              <a:off x="8624633" y="3296873"/>
              <a:ext cx="3327972" cy="3327976"/>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H="1">
              <a:off x="9175008" y="3850547"/>
              <a:ext cx="2774299" cy="277430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9707509" y="4379053"/>
              <a:ext cx="2245793" cy="2245796"/>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grpSp>
      <p:sp>
        <p:nvSpPr>
          <p:cNvPr id="15" name="Slide Number Placeholder 14"/>
          <p:cNvSpPr>
            <a:spLocks noGrp="1"/>
          </p:cNvSpPr>
          <p:nvPr>
            <p:ph type="sldNum" sz="quarter" idx="17"/>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130678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15DB7D-DF74-0DAC-E57E-0664A1E56B11}"/>
              </a:ext>
            </a:extLst>
          </p:cNvPr>
          <p:cNvSpPr/>
          <p:nvPr userDrawn="1"/>
        </p:nvSpPr>
        <p:spPr>
          <a:xfrm>
            <a:off x="0" y="0"/>
            <a:ext cx="12192000" cy="6082748"/>
          </a:xfrm>
          <a:prstGeom prst="rect">
            <a:avLst/>
          </a:prstGeom>
          <a:gradFill>
            <a:gsLst>
              <a:gs pos="0">
                <a:schemeClr val="tx2"/>
              </a:gs>
              <a:gs pos="100000">
                <a:schemeClr val="tx2">
                  <a:lumMod val="75000"/>
                </a:schemeClr>
              </a:gs>
            </a:gsLst>
            <a:path path="circle">
              <a:fillToRect l="50000" t="50000" r="50000" b="50000"/>
            </a:path>
          </a:gra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7533F324-0110-2196-4E1D-69F8681900ED}"/>
              </a:ext>
            </a:extLst>
          </p:cNvPr>
          <p:cNvSpPr/>
          <p:nvPr userDrawn="1"/>
        </p:nvSpPr>
        <p:spPr>
          <a:xfrm rot="5400000">
            <a:off x="11112996" y="3493484"/>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18" name="Freeform 17">
            <a:extLst>
              <a:ext uri="{FF2B5EF4-FFF2-40B4-BE49-F238E27FC236}">
                <a16:creationId xmlns:a16="http://schemas.microsoft.com/office/drawing/2014/main" id="{83BCE623-6839-9474-4E0D-711D0A5756ED}"/>
              </a:ext>
            </a:extLst>
          </p:cNvPr>
          <p:cNvSpPr/>
          <p:nvPr userDrawn="1"/>
        </p:nvSpPr>
        <p:spPr>
          <a:xfrm rot="5400000">
            <a:off x="11112996" y="65216"/>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19" name="Freeform 18">
            <a:extLst>
              <a:ext uri="{FF2B5EF4-FFF2-40B4-BE49-F238E27FC236}">
                <a16:creationId xmlns:a16="http://schemas.microsoft.com/office/drawing/2014/main" id="{FFF4AD1C-695A-386A-9232-2FEEAA083D2D}"/>
              </a:ext>
            </a:extLst>
          </p:cNvPr>
          <p:cNvSpPr/>
          <p:nvPr userDrawn="1"/>
        </p:nvSpPr>
        <p:spPr>
          <a:xfrm rot="5400000">
            <a:off x="9870976" y="2350728"/>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0" name="Freeform 19">
            <a:extLst>
              <a:ext uri="{FF2B5EF4-FFF2-40B4-BE49-F238E27FC236}">
                <a16:creationId xmlns:a16="http://schemas.microsoft.com/office/drawing/2014/main" id="{ABAE93B6-93A4-9C79-86A7-E0DC6403E1B2}"/>
              </a:ext>
            </a:extLst>
          </p:cNvPr>
          <p:cNvSpPr/>
          <p:nvPr userDrawn="1"/>
        </p:nvSpPr>
        <p:spPr>
          <a:xfrm rot="5400000">
            <a:off x="8628952" y="3493484"/>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1" name="Freeform 20">
            <a:extLst>
              <a:ext uri="{FF2B5EF4-FFF2-40B4-BE49-F238E27FC236}">
                <a16:creationId xmlns:a16="http://schemas.microsoft.com/office/drawing/2014/main" id="{FE52D294-39DC-98EE-89C2-711FC493CEE1}"/>
              </a:ext>
            </a:extLst>
          </p:cNvPr>
          <p:cNvSpPr/>
          <p:nvPr userDrawn="1"/>
        </p:nvSpPr>
        <p:spPr>
          <a:xfrm rot="5400000">
            <a:off x="6144904" y="4636240"/>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2" name="Title 4">
            <a:extLst>
              <a:ext uri="{FF2B5EF4-FFF2-40B4-BE49-F238E27FC236}">
                <a16:creationId xmlns:a16="http://schemas.microsoft.com/office/drawing/2014/main" id="{F71FA99E-B915-F7AD-55CF-F97A872198F3}"/>
              </a:ext>
            </a:extLst>
          </p:cNvPr>
          <p:cNvSpPr>
            <a:spLocks noGrp="1"/>
          </p:cNvSpPr>
          <p:nvPr>
            <p:ph type="title"/>
          </p:nvPr>
        </p:nvSpPr>
        <p:spPr>
          <a:xfrm>
            <a:off x="419035" y="2134703"/>
            <a:ext cx="7627863" cy="1143000"/>
          </a:xfrm>
          <a:prstGeom prst="rect">
            <a:avLst/>
          </a:prstGeom>
        </p:spPr>
        <p:txBody>
          <a:bodyPr lIns="182880" tIns="45720" bIns="45720" anchor="ctr" anchorCtr="0"/>
          <a:lstStyle>
            <a:lvl1pPr>
              <a:defRPr sz="4000" b="1">
                <a:solidFill>
                  <a:schemeClr val="bg1"/>
                </a:solidFill>
                <a:latin typeface="+mj-lt"/>
                <a:ea typeface="Verdana" panose="020B0604030504040204" pitchFamily="34" charset="0"/>
                <a:cs typeface="Verdana" panose="020B0604030504040204" pitchFamily="34" charset="0"/>
              </a:defRPr>
            </a:lvl1pPr>
          </a:lstStyle>
          <a:p>
            <a:r>
              <a:rPr lang="en-US"/>
              <a:t>Click to edit Master title style</a:t>
            </a:r>
          </a:p>
        </p:txBody>
      </p:sp>
      <p:cxnSp>
        <p:nvCxnSpPr>
          <p:cNvPr id="23" name="Straight Connector 22">
            <a:extLst>
              <a:ext uri="{FF2B5EF4-FFF2-40B4-BE49-F238E27FC236}">
                <a16:creationId xmlns:a16="http://schemas.microsoft.com/office/drawing/2014/main" id="{2FEC24FA-400F-733D-1F6F-0D337CB951B3}"/>
              </a:ext>
            </a:extLst>
          </p:cNvPr>
          <p:cNvCxnSpPr/>
          <p:nvPr userDrawn="1"/>
        </p:nvCxnSpPr>
        <p:spPr>
          <a:xfrm>
            <a:off x="618565" y="3511893"/>
            <a:ext cx="1371600" cy="0"/>
          </a:xfrm>
          <a:prstGeom prst="line">
            <a:avLst/>
          </a:prstGeom>
          <a:ln w="57150">
            <a:solidFill>
              <a:srgbClr val="A8C1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643585"/>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A25960D-9813-3645-E91A-72F6397308A9}"/>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3086550665"/>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Box - 1 Column">
    <p:spTree>
      <p:nvGrpSpPr>
        <p:cNvPr id="1" name=""/>
        <p:cNvGrpSpPr/>
        <p:nvPr/>
      </p:nvGrpSpPr>
      <p:grpSpPr>
        <a:xfrm>
          <a:off x="0" y="0"/>
          <a:ext cx="0" cy="0"/>
          <a:chOff x="0" y="0"/>
          <a:chExt cx="0" cy="0"/>
        </a:xfrm>
      </p:grpSpPr>
      <p:sp>
        <p:nvSpPr>
          <p:cNvPr id="12" name="Content Placeholder 5">
            <a:extLst>
              <a:ext uri="{FF2B5EF4-FFF2-40B4-BE49-F238E27FC236}">
                <a16:creationId xmlns:a16="http://schemas.microsoft.com/office/drawing/2014/main" id="{4B14E31C-B971-2848-8C58-FED815A488F8}"/>
              </a:ext>
            </a:extLst>
          </p:cNvPr>
          <p:cNvSpPr>
            <a:spLocks noGrp="1"/>
          </p:cNvSpPr>
          <p:nvPr>
            <p:ph sz="quarter" idx="10" hasCustomPrompt="1"/>
          </p:nvPr>
        </p:nvSpPr>
        <p:spPr>
          <a:xfrm>
            <a:off x="457200" y="1677560"/>
            <a:ext cx="11277599" cy="4405186"/>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2" name="Title 4">
            <a:extLst>
              <a:ext uri="{FF2B5EF4-FFF2-40B4-BE49-F238E27FC236}">
                <a16:creationId xmlns:a16="http://schemas.microsoft.com/office/drawing/2014/main" id="{82ECE9E5-F6D6-4A5B-629C-79CE37DF90CF}"/>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479312004"/>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Box - 2 Column">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9C3C4AEE-BA28-D84E-A6AE-AF4E537C69E1}"/>
              </a:ext>
            </a:extLst>
          </p:cNvPr>
          <p:cNvSpPr>
            <a:spLocks noGrp="1"/>
          </p:cNvSpPr>
          <p:nvPr>
            <p:ph sz="quarter" idx="10" hasCustomPrompt="1"/>
          </p:nvPr>
        </p:nvSpPr>
        <p:spPr>
          <a:xfrm>
            <a:off x="457200" y="1677560"/>
            <a:ext cx="5399915" cy="4405186"/>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6" name="Content Placeholder 5">
            <a:extLst>
              <a:ext uri="{FF2B5EF4-FFF2-40B4-BE49-F238E27FC236}">
                <a16:creationId xmlns:a16="http://schemas.microsoft.com/office/drawing/2014/main" id="{AE5B7716-9AF6-144B-89CA-C009BB687715}"/>
              </a:ext>
            </a:extLst>
          </p:cNvPr>
          <p:cNvSpPr>
            <a:spLocks noGrp="1"/>
          </p:cNvSpPr>
          <p:nvPr>
            <p:ph sz="quarter" idx="11" hasCustomPrompt="1"/>
          </p:nvPr>
        </p:nvSpPr>
        <p:spPr>
          <a:xfrm>
            <a:off x="6330793" y="1677560"/>
            <a:ext cx="5404007" cy="4405186"/>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2" name="Title 4">
            <a:extLst>
              <a:ext uri="{FF2B5EF4-FFF2-40B4-BE49-F238E27FC236}">
                <a16:creationId xmlns:a16="http://schemas.microsoft.com/office/drawing/2014/main" id="{43CF9FA9-3BC4-075D-D7A8-3AEED7121933}"/>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535218692"/>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Box - 3 Column">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DE534B47-B999-7C45-AF42-3B54AC376075}"/>
              </a:ext>
            </a:extLst>
          </p:cNvPr>
          <p:cNvSpPr>
            <a:spLocks noGrp="1"/>
          </p:cNvSpPr>
          <p:nvPr>
            <p:ph sz="quarter" idx="10" hasCustomPrompt="1"/>
          </p:nvPr>
        </p:nvSpPr>
        <p:spPr>
          <a:xfrm>
            <a:off x="4368801" y="1677560"/>
            <a:ext cx="3454400" cy="4405186"/>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6" name="Content Placeholder 5">
            <a:extLst>
              <a:ext uri="{FF2B5EF4-FFF2-40B4-BE49-F238E27FC236}">
                <a16:creationId xmlns:a16="http://schemas.microsoft.com/office/drawing/2014/main" id="{0C2D11F6-6667-7746-88AB-10B334022F92}"/>
              </a:ext>
            </a:extLst>
          </p:cNvPr>
          <p:cNvSpPr>
            <a:spLocks noGrp="1"/>
          </p:cNvSpPr>
          <p:nvPr>
            <p:ph sz="quarter" idx="11" hasCustomPrompt="1"/>
          </p:nvPr>
        </p:nvSpPr>
        <p:spPr>
          <a:xfrm>
            <a:off x="457200" y="1677560"/>
            <a:ext cx="3454399" cy="4405186"/>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7" name="Content Placeholder 5">
            <a:extLst>
              <a:ext uri="{FF2B5EF4-FFF2-40B4-BE49-F238E27FC236}">
                <a16:creationId xmlns:a16="http://schemas.microsoft.com/office/drawing/2014/main" id="{53CCF638-422B-3D42-B13B-A270718946F3}"/>
              </a:ext>
            </a:extLst>
          </p:cNvPr>
          <p:cNvSpPr>
            <a:spLocks noGrp="1"/>
          </p:cNvSpPr>
          <p:nvPr>
            <p:ph sz="quarter" idx="12" hasCustomPrompt="1"/>
          </p:nvPr>
        </p:nvSpPr>
        <p:spPr>
          <a:xfrm>
            <a:off x="8280400" y="1677560"/>
            <a:ext cx="3454400" cy="4405186"/>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2" name="Title 4">
            <a:extLst>
              <a:ext uri="{FF2B5EF4-FFF2-40B4-BE49-F238E27FC236}">
                <a16:creationId xmlns:a16="http://schemas.microsoft.com/office/drawing/2014/main" id="{46BBB343-0892-40B9-7455-0E8C04AFAB91}"/>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2232230748"/>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ulleted List - 1 Column">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AE683E17-4926-D648-B2BF-7A54432EB448}"/>
              </a:ext>
            </a:extLst>
          </p:cNvPr>
          <p:cNvSpPr>
            <a:spLocks noGrp="1"/>
          </p:cNvSpPr>
          <p:nvPr>
            <p:ph sz="quarter" idx="11" hasCustomPrompt="1"/>
          </p:nvPr>
        </p:nvSpPr>
        <p:spPr>
          <a:xfrm>
            <a:off x="457200" y="1677560"/>
            <a:ext cx="11277599" cy="4405186"/>
          </a:xfrm>
          <a:prstGeom prst="rect">
            <a:avLst/>
          </a:prstGeom>
          <a:noFill/>
          <a:ln>
            <a:noFill/>
          </a:ln>
        </p:spPr>
        <p:txBody>
          <a:bodyPr/>
          <a:lstStyle>
            <a:lvl1pPr marL="179442" marR="0" indent="-179442" algn="l" defTabSz="914674" rtl="0" eaLnBrk="1" fontAlgn="auto" latinLnBrk="0" hangingPunct="1">
              <a:lnSpc>
                <a:spcPct val="120000"/>
              </a:lnSpc>
              <a:spcBef>
                <a:spcPts val="300"/>
              </a:spcBef>
              <a:spcAft>
                <a:spcPts val="0"/>
              </a:spcAft>
              <a:buClr>
                <a:srgbClr val="003F62"/>
              </a:buClr>
              <a:buSzPct val="85000"/>
              <a:buFontTx/>
              <a:buBlip>
                <a:blip r:embed="rId2"/>
              </a:buBlip>
              <a:tabLst/>
              <a:defRPr lang="en-GB" sz="1400" baseline="0" noProof="0" dirty="0" smtClean="0">
                <a:solidFill>
                  <a:schemeClr val="tx1"/>
                </a:solidFill>
                <a:effectLst/>
              </a:defRPr>
            </a:lvl1pPr>
            <a:lvl2pPr marL="358883" marR="0" indent="-179442" algn="l" defTabSz="914674" rtl="0" eaLnBrk="1" fontAlgn="auto" latinLnBrk="0" hangingPunct="1">
              <a:lnSpc>
                <a:spcPct val="120000"/>
              </a:lnSpc>
              <a:spcBef>
                <a:spcPts val="0"/>
              </a:spcBef>
              <a:spcAft>
                <a:spcPts val="0"/>
              </a:spcAft>
              <a:buClr>
                <a:srgbClr val="969696"/>
              </a:buClr>
              <a:buSzPct val="85000"/>
              <a:buFont typeface="Verdana" panose="020B0604030504040204" pitchFamily="34" charset="0"/>
              <a:buChar char="—"/>
              <a:tabLst/>
              <a:defRPr lang="en-GB" sz="1400" baseline="0" noProof="0" dirty="0" smtClean="0">
                <a:solidFill>
                  <a:schemeClr val="tx1"/>
                </a:solidFill>
                <a:effectLst/>
              </a:defRPr>
            </a:lvl2pPr>
            <a:lvl3pPr marL="540162" marR="0" indent="-179442" algn="l" defTabSz="914674" rtl="0" eaLnBrk="1" fontAlgn="auto" latinLnBrk="0" hangingPunct="1">
              <a:lnSpc>
                <a:spcPct val="120000"/>
              </a:lnSpc>
              <a:spcBef>
                <a:spcPts val="0"/>
              </a:spcBef>
              <a:spcAft>
                <a:spcPts val="0"/>
              </a:spcAft>
              <a:buClr>
                <a:srgbClr val="969696"/>
              </a:buClr>
              <a:buSzPct val="100000"/>
              <a:buFont typeface="Arial" panose="020B0604020202020204" pitchFamily="34" charset="0"/>
              <a:buChar char="–"/>
              <a:tabLst/>
              <a:defRPr lang="en-GB" sz="1400" baseline="0" noProof="0" dirty="0" smtClean="0">
                <a:solidFill>
                  <a:schemeClr val="tx1"/>
                </a:solidFill>
                <a:effectLst/>
              </a:defRPr>
            </a:lvl3pPr>
            <a:lvl4pPr marL="720216"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1400" baseline="0" noProof="0" dirty="0" smtClean="0">
                <a:solidFill>
                  <a:schemeClr val="tx1"/>
                </a:solidFill>
                <a:effectLst/>
              </a:defRPr>
            </a:lvl4pPr>
            <a:lvl5pPr marL="900270"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800" baseline="0" dirty="0">
                <a:solidFill>
                  <a:schemeClr val="tx1"/>
                </a:solidFill>
                <a:effectLst/>
              </a:defRPr>
            </a:lvl5pPr>
          </a:lstStyle>
          <a:p>
            <a:r>
              <a:rPr lang="en-US"/>
              <a:t>New bullet point here</a:t>
            </a:r>
          </a:p>
          <a:p>
            <a:pPr lvl="1"/>
            <a:r>
              <a:rPr lang="en-US"/>
              <a:t>Second bullet</a:t>
            </a:r>
          </a:p>
          <a:p>
            <a:pPr lvl="2"/>
            <a:r>
              <a:rPr lang="en-US"/>
              <a:t>Third bullet</a:t>
            </a:r>
          </a:p>
          <a:p>
            <a:pPr lvl="3"/>
            <a:r>
              <a:rPr lang="en-US"/>
              <a:t>Fourth bullet</a:t>
            </a:r>
          </a:p>
        </p:txBody>
      </p:sp>
      <p:sp>
        <p:nvSpPr>
          <p:cNvPr id="2" name="Title 4">
            <a:extLst>
              <a:ext uri="{FF2B5EF4-FFF2-40B4-BE49-F238E27FC236}">
                <a16:creationId xmlns:a16="http://schemas.microsoft.com/office/drawing/2014/main" id="{2EC76F6E-8A66-4896-4FBB-3034E92CDFBC}"/>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4092509609"/>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ulleted List - 2 Column">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C2C4193-6A0D-2E48-90EC-9E0F90356731}"/>
              </a:ext>
            </a:extLst>
          </p:cNvPr>
          <p:cNvSpPr>
            <a:spLocks noGrp="1"/>
          </p:cNvSpPr>
          <p:nvPr>
            <p:ph sz="quarter" idx="14" hasCustomPrompt="1"/>
          </p:nvPr>
        </p:nvSpPr>
        <p:spPr>
          <a:xfrm>
            <a:off x="456602" y="1677560"/>
            <a:ext cx="5400514" cy="4405186"/>
          </a:xfrm>
          <a:prstGeom prst="rect">
            <a:avLst/>
          </a:prstGeom>
          <a:noFill/>
          <a:ln>
            <a:noFill/>
          </a:ln>
        </p:spPr>
        <p:txBody>
          <a:bodyPr/>
          <a:lstStyle>
            <a:lvl1pPr marL="179442" marR="0" indent="-179442" algn="l" defTabSz="914674" rtl="0" eaLnBrk="1" fontAlgn="auto" latinLnBrk="0" hangingPunct="1">
              <a:lnSpc>
                <a:spcPct val="120000"/>
              </a:lnSpc>
              <a:spcBef>
                <a:spcPts val="300"/>
              </a:spcBef>
              <a:spcAft>
                <a:spcPts val="0"/>
              </a:spcAft>
              <a:buClr>
                <a:srgbClr val="003F62"/>
              </a:buClr>
              <a:buSzPct val="85000"/>
              <a:buFontTx/>
              <a:buBlip>
                <a:blip r:embed="rId2"/>
              </a:buBlip>
              <a:tabLst/>
              <a:defRPr lang="en-GB" sz="1400" baseline="0" noProof="0" dirty="0" smtClean="0">
                <a:solidFill>
                  <a:schemeClr val="tx1"/>
                </a:solidFill>
                <a:effectLst/>
              </a:defRPr>
            </a:lvl1pPr>
            <a:lvl2pPr marL="358883" marR="0" indent="-179442" algn="l" defTabSz="914674" rtl="0" eaLnBrk="1" fontAlgn="auto" latinLnBrk="0" hangingPunct="1">
              <a:lnSpc>
                <a:spcPct val="120000"/>
              </a:lnSpc>
              <a:spcBef>
                <a:spcPts val="0"/>
              </a:spcBef>
              <a:spcAft>
                <a:spcPts val="0"/>
              </a:spcAft>
              <a:buClr>
                <a:srgbClr val="969696"/>
              </a:buClr>
              <a:buSzPct val="85000"/>
              <a:buFont typeface="Verdana" panose="020B0604030504040204" pitchFamily="34" charset="0"/>
              <a:buChar char="—"/>
              <a:tabLst/>
              <a:defRPr lang="en-GB" sz="1400" baseline="0" noProof="0" dirty="0" smtClean="0">
                <a:solidFill>
                  <a:schemeClr val="tx1"/>
                </a:solidFill>
                <a:effectLst/>
              </a:defRPr>
            </a:lvl2pPr>
            <a:lvl3pPr marL="540162" marR="0" indent="-179442" algn="l" defTabSz="914674" rtl="0" eaLnBrk="1" fontAlgn="auto" latinLnBrk="0" hangingPunct="1">
              <a:lnSpc>
                <a:spcPct val="120000"/>
              </a:lnSpc>
              <a:spcBef>
                <a:spcPts val="0"/>
              </a:spcBef>
              <a:spcAft>
                <a:spcPts val="0"/>
              </a:spcAft>
              <a:buClr>
                <a:srgbClr val="969696"/>
              </a:buClr>
              <a:buSzPct val="100000"/>
              <a:buFont typeface="Arial" panose="020B0604020202020204" pitchFamily="34" charset="0"/>
              <a:buChar char="–"/>
              <a:tabLst/>
              <a:defRPr lang="en-GB" sz="1400" baseline="0" noProof="0" dirty="0" smtClean="0">
                <a:solidFill>
                  <a:schemeClr val="tx1"/>
                </a:solidFill>
                <a:effectLst/>
              </a:defRPr>
            </a:lvl3pPr>
            <a:lvl4pPr marL="720216"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1400" baseline="0" noProof="0" dirty="0" smtClean="0">
                <a:solidFill>
                  <a:schemeClr val="tx1"/>
                </a:solidFill>
                <a:effectLst/>
              </a:defRPr>
            </a:lvl4pPr>
            <a:lvl5pPr marL="900270"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800" baseline="0" dirty="0">
                <a:solidFill>
                  <a:schemeClr val="tx1"/>
                </a:solidFill>
                <a:effectLst/>
              </a:defRPr>
            </a:lvl5pPr>
          </a:lstStyle>
          <a:p>
            <a:r>
              <a:rPr lang="en-US"/>
              <a:t>New bullet point here</a:t>
            </a:r>
          </a:p>
          <a:p>
            <a:pPr lvl="1"/>
            <a:r>
              <a:rPr lang="en-US"/>
              <a:t>Second bullet</a:t>
            </a:r>
          </a:p>
          <a:p>
            <a:pPr lvl="2"/>
            <a:r>
              <a:rPr lang="en-US"/>
              <a:t>Third bullet</a:t>
            </a:r>
          </a:p>
          <a:p>
            <a:pPr lvl="3"/>
            <a:r>
              <a:rPr lang="en-US"/>
              <a:t>Fourth bullet</a:t>
            </a:r>
          </a:p>
        </p:txBody>
      </p:sp>
      <p:sp>
        <p:nvSpPr>
          <p:cNvPr id="11" name="Content Placeholder 8">
            <a:extLst>
              <a:ext uri="{FF2B5EF4-FFF2-40B4-BE49-F238E27FC236}">
                <a16:creationId xmlns:a16="http://schemas.microsoft.com/office/drawing/2014/main" id="{A68DD5A5-2687-F646-A3A3-CA147930A838}"/>
              </a:ext>
            </a:extLst>
          </p:cNvPr>
          <p:cNvSpPr>
            <a:spLocks noGrp="1"/>
          </p:cNvSpPr>
          <p:nvPr>
            <p:ph sz="quarter" idx="15" hasCustomPrompt="1"/>
          </p:nvPr>
        </p:nvSpPr>
        <p:spPr>
          <a:xfrm>
            <a:off x="6334286" y="1677560"/>
            <a:ext cx="5400514" cy="4405186"/>
          </a:xfrm>
          <a:prstGeom prst="rect">
            <a:avLst/>
          </a:prstGeom>
          <a:noFill/>
          <a:ln>
            <a:noFill/>
          </a:ln>
        </p:spPr>
        <p:txBody>
          <a:bodyPr/>
          <a:lstStyle>
            <a:lvl1pPr marL="179442" marR="0" indent="-179442" algn="l" defTabSz="914674" rtl="0" eaLnBrk="1" fontAlgn="auto" latinLnBrk="0" hangingPunct="1">
              <a:lnSpc>
                <a:spcPct val="120000"/>
              </a:lnSpc>
              <a:spcBef>
                <a:spcPts val="300"/>
              </a:spcBef>
              <a:spcAft>
                <a:spcPts val="0"/>
              </a:spcAft>
              <a:buClr>
                <a:srgbClr val="003F62"/>
              </a:buClr>
              <a:buSzPct val="85000"/>
              <a:buFontTx/>
              <a:buBlip>
                <a:blip r:embed="rId2"/>
              </a:buBlip>
              <a:tabLst/>
              <a:defRPr lang="en-GB" sz="1400" baseline="0" noProof="0" dirty="0" smtClean="0">
                <a:solidFill>
                  <a:schemeClr val="tx1"/>
                </a:solidFill>
                <a:effectLst/>
              </a:defRPr>
            </a:lvl1pPr>
            <a:lvl2pPr marL="358883" marR="0" indent="-179442" algn="l" defTabSz="914674" rtl="0" eaLnBrk="1" fontAlgn="auto" latinLnBrk="0" hangingPunct="1">
              <a:lnSpc>
                <a:spcPct val="120000"/>
              </a:lnSpc>
              <a:spcBef>
                <a:spcPts val="0"/>
              </a:spcBef>
              <a:spcAft>
                <a:spcPts val="0"/>
              </a:spcAft>
              <a:buClr>
                <a:srgbClr val="969696"/>
              </a:buClr>
              <a:buSzPct val="85000"/>
              <a:buFont typeface="Verdana" panose="020B0604030504040204" pitchFamily="34" charset="0"/>
              <a:buChar char="—"/>
              <a:tabLst/>
              <a:defRPr lang="en-GB" sz="1400" baseline="0" noProof="0" dirty="0" smtClean="0">
                <a:solidFill>
                  <a:schemeClr val="tx1"/>
                </a:solidFill>
                <a:effectLst/>
              </a:defRPr>
            </a:lvl2pPr>
            <a:lvl3pPr marL="540162" marR="0" indent="-179442" algn="l" defTabSz="914674" rtl="0" eaLnBrk="1" fontAlgn="auto" latinLnBrk="0" hangingPunct="1">
              <a:lnSpc>
                <a:spcPct val="120000"/>
              </a:lnSpc>
              <a:spcBef>
                <a:spcPts val="0"/>
              </a:spcBef>
              <a:spcAft>
                <a:spcPts val="0"/>
              </a:spcAft>
              <a:buClr>
                <a:srgbClr val="969696"/>
              </a:buClr>
              <a:buSzPct val="100000"/>
              <a:buFont typeface="Arial" panose="020B0604020202020204" pitchFamily="34" charset="0"/>
              <a:buChar char="–"/>
              <a:tabLst/>
              <a:defRPr lang="en-GB" sz="1400" baseline="0" noProof="0" dirty="0" smtClean="0">
                <a:solidFill>
                  <a:schemeClr val="tx1"/>
                </a:solidFill>
                <a:effectLst/>
              </a:defRPr>
            </a:lvl3pPr>
            <a:lvl4pPr marL="720216"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1400" baseline="0" noProof="0" dirty="0" smtClean="0">
                <a:solidFill>
                  <a:schemeClr val="tx1"/>
                </a:solidFill>
                <a:effectLst/>
              </a:defRPr>
            </a:lvl4pPr>
            <a:lvl5pPr marL="900270"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800" baseline="0" dirty="0">
                <a:solidFill>
                  <a:schemeClr val="tx1"/>
                </a:solidFill>
                <a:effectLst/>
              </a:defRPr>
            </a:lvl5pPr>
          </a:lstStyle>
          <a:p>
            <a:r>
              <a:rPr lang="en-US"/>
              <a:t>New bullet point here</a:t>
            </a:r>
          </a:p>
          <a:p>
            <a:pPr lvl="1"/>
            <a:r>
              <a:rPr lang="en-US"/>
              <a:t>Second bullet</a:t>
            </a:r>
          </a:p>
          <a:p>
            <a:pPr lvl="2"/>
            <a:r>
              <a:rPr lang="en-US"/>
              <a:t>Third bullet</a:t>
            </a:r>
          </a:p>
          <a:p>
            <a:pPr lvl="3"/>
            <a:r>
              <a:rPr lang="en-US"/>
              <a:t>Fourth bullet</a:t>
            </a:r>
          </a:p>
        </p:txBody>
      </p:sp>
      <p:sp>
        <p:nvSpPr>
          <p:cNvPr id="2" name="Title 4">
            <a:extLst>
              <a:ext uri="{FF2B5EF4-FFF2-40B4-BE49-F238E27FC236}">
                <a16:creationId xmlns:a16="http://schemas.microsoft.com/office/drawing/2014/main" id="{F18142B7-B716-2824-35BF-35FF4B9BD1F5}"/>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4069708809"/>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ulleted List - 3 Column">
    <p:spTree>
      <p:nvGrpSpPr>
        <p:cNvPr id="1" name=""/>
        <p:cNvGrpSpPr/>
        <p:nvPr/>
      </p:nvGrpSpPr>
      <p:grpSpPr>
        <a:xfrm>
          <a:off x="0" y="0"/>
          <a:ext cx="0" cy="0"/>
          <a:chOff x="0" y="0"/>
          <a:chExt cx="0" cy="0"/>
        </a:xfrm>
      </p:grpSpPr>
      <p:sp>
        <p:nvSpPr>
          <p:cNvPr id="16" name="Content Placeholder 8">
            <a:extLst>
              <a:ext uri="{FF2B5EF4-FFF2-40B4-BE49-F238E27FC236}">
                <a16:creationId xmlns:a16="http://schemas.microsoft.com/office/drawing/2014/main" id="{88DAD40F-08D5-2C42-A12F-79FCA1F64075}"/>
              </a:ext>
            </a:extLst>
          </p:cNvPr>
          <p:cNvSpPr>
            <a:spLocks noGrp="1"/>
          </p:cNvSpPr>
          <p:nvPr>
            <p:ph sz="quarter" idx="15" hasCustomPrompt="1"/>
          </p:nvPr>
        </p:nvSpPr>
        <p:spPr>
          <a:xfrm>
            <a:off x="457200" y="1677560"/>
            <a:ext cx="3454400" cy="4405186"/>
          </a:xfrm>
          <a:prstGeom prst="rect">
            <a:avLst/>
          </a:prstGeom>
          <a:noFill/>
          <a:ln>
            <a:noFill/>
          </a:ln>
        </p:spPr>
        <p:txBody>
          <a:bodyPr/>
          <a:lstStyle>
            <a:lvl1pPr marL="179442" marR="0" indent="-179442" algn="l" defTabSz="914674" rtl="0" eaLnBrk="1" fontAlgn="auto" latinLnBrk="0" hangingPunct="1">
              <a:lnSpc>
                <a:spcPct val="120000"/>
              </a:lnSpc>
              <a:spcBef>
                <a:spcPts val="300"/>
              </a:spcBef>
              <a:spcAft>
                <a:spcPts val="0"/>
              </a:spcAft>
              <a:buClr>
                <a:srgbClr val="003F62"/>
              </a:buClr>
              <a:buSzPct val="85000"/>
              <a:buFontTx/>
              <a:buBlip>
                <a:blip r:embed="rId2"/>
              </a:buBlip>
              <a:tabLst/>
              <a:defRPr lang="en-GB" sz="1400" baseline="0" noProof="0" dirty="0" smtClean="0">
                <a:solidFill>
                  <a:schemeClr val="tx1"/>
                </a:solidFill>
                <a:effectLst/>
              </a:defRPr>
            </a:lvl1pPr>
            <a:lvl2pPr marL="358883" marR="0" indent="-179442" algn="l" defTabSz="914674" rtl="0" eaLnBrk="1" fontAlgn="auto" latinLnBrk="0" hangingPunct="1">
              <a:lnSpc>
                <a:spcPct val="120000"/>
              </a:lnSpc>
              <a:spcBef>
                <a:spcPts val="0"/>
              </a:spcBef>
              <a:spcAft>
                <a:spcPts val="0"/>
              </a:spcAft>
              <a:buClr>
                <a:srgbClr val="969696"/>
              </a:buClr>
              <a:buSzPct val="85000"/>
              <a:buFont typeface="Verdana" panose="020B0604030504040204" pitchFamily="34" charset="0"/>
              <a:buChar char="—"/>
              <a:tabLst/>
              <a:defRPr lang="en-GB" sz="1400" baseline="0" noProof="0" dirty="0" smtClean="0">
                <a:solidFill>
                  <a:schemeClr val="tx1"/>
                </a:solidFill>
                <a:effectLst/>
              </a:defRPr>
            </a:lvl2pPr>
            <a:lvl3pPr marL="540162" marR="0" indent="-179442" algn="l" defTabSz="914674" rtl="0" eaLnBrk="1" fontAlgn="auto" latinLnBrk="0" hangingPunct="1">
              <a:lnSpc>
                <a:spcPct val="120000"/>
              </a:lnSpc>
              <a:spcBef>
                <a:spcPts val="0"/>
              </a:spcBef>
              <a:spcAft>
                <a:spcPts val="0"/>
              </a:spcAft>
              <a:buClr>
                <a:srgbClr val="969696"/>
              </a:buClr>
              <a:buSzPct val="100000"/>
              <a:buFont typeface="Arial" panose="020B0604020202020204" pitchFamily="34" charset="0"/>
              <a:buChar char="–"/>
              <a:tabLst/>
              <a:defRPr lang="en-GB" sz="1400" baseline="0" noProof="0" dirty="0" smtClean="0">
                <a:solidFill>
                  <a:schemeClr val="tx1"/>
                </a:solidFill>
                <a:effectLst/>
              </a:defRPr>
            </a:lvl3pPr>
            <a:lvl4pPr marL="720216"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1400" baseline="0" noProof="0" dirty="0" smtClean="0">
                <a:solidFill>
                  <a:schemeClr val="tx1"/>
                </a:solidFill>
                <a:effectLst/>
              </a:defRPr>
            </a:lvl4pPr>
            <a:lvl5pPr marL="900270"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800" baseline="0" dirty="0">
                <a:solidFill>
                  <a:schemeClr val="tx1"/>
                </a:solidFill>
                <a:effectLst/>
              </a:defRPr>
            </a:lvl5pPr>
          </a:lstStyle>
          <a:p>
            <a:r>
              <a:rPr lang="en-US"/>
              <a:t>New bullet point here</a:t>
            </a:r>
          </a:p>
          <a:p>
            <a:pPr lvl="1"/>
            <a:r>
              <a:rPr lang="en-US"/>
              <a:t>Second bullet</a:t>
            </a:r>
          </a:p>
          <a:p>
            <a:pPr lvl="2"/>
            <a:r>
              <a:rPr lang="en-US"/>
              <a:t>Third bullet</a:t>
            </a:r>
          </a:p>
          <a:p>
            <a:pPr lvl="3"/>
            <a:r>
              <a:rPr lang="en-US"/>
              <a:t>Fourth bullet</a:t>
            </a:r>
          </a:p>
        </p:txBody>
      </p:sp>
      <p:sp>
        <p:nvSpPr>
          <p:cNvPr id="17" name="Content Placeholder 8">
            <a:extLst>
              <a:ext uri="{FF2B5EF4-FFF2-40B4-BE49-F238E27FC236}">
                <a16:creationId xmlns:a16="http://schemas.microsoft.com/office/drawing/2014/main" id="{ADF11078-F74D-A44D-940B-642CB67F94BA}"/>
              </a:ext>
            </a:extLst>
          </p:cNvPr>
          <p:cNvSpPr>
            <a:spLocks noGrp="1"/>
          </p:cNvSpPr>
          <p:nvPr>
            <p:ph sz="quarter" idx="17" hasCustomPrompt="1"/>
          </p:nvPr>
        </p:nvSpPr>
        <p:spPr>
          <a:xfrm>
            <a:off x="8280400" y="1677560"/>
            <a:ext cx="3454400" cy="4405186"/>
          </a:xfrm>
          <a:prstGeom prst="rect">
            <a:avLst/>
          </a:prstGeom>
          <a:noFill/>
          <a:ln>
            <a:noFill/>
          </a:ln>
        </p:spPr>
        <p:txBody>
          <a:bodyPr/>
          <a:lstStyle>
            <a:lvl1pPr marL="179442" marR="0" indent="-179442" algn="l" defTabSz="914674" rtl="0" eaLnBrk="1" fontAlgn="auto" latinLnBrk="0" hangingPunct="1">
              <a:lnSpc>
                <a:spcPct val="120000"/>
              </a:lnSpc>
              <a:spcBef>
                <a:spcPts val="300"/>
              </a:spcBef>
              <a:spcAft>
                <a:spcPts val="0"/>
              </a:spcAft>
              <a:buClr>
                <a:srgbClr val="003F62"/>
              </a:buClr>
              <a:buSzPct val="85000"/>
              <a:buFontTx/>
              <a:buBlip>
                <a:blip r:embed="rId2"/>
              </a:buBlip>
              <a:tabLst/>
              <a:defRPr lang="en-GB" sz="1400" baseline="0" noProof="0" dirty="0" smtClean="0">
                <a:solidFill>
                  <a:schemeClr val="tx1"/>
                </a:solidFill>
                <a:effectLst/>
              </a:defRPr>
            </a:lvl1pPr>
            <a:lvl2pPr marL="358883" marR="0" indent="-179442" algn="l" defTabSz="914674" rtl="0" eaLnBrk="1" fontAlgn="auto" latinLnBrk="0" hangingPunct="1">
              <a:lnSpc>
                <a:spcPct val="120000"/>
              </a:lnSpc>
              <a:spcBef>
                <a:spcPts val="0"/>
              </a:spcBef>
              <a:spcAft>
                <a:spcPts val="0"/>
              </a:spcAft>
              <a:buClr>
                <a:srgbClr val="969696"/>
              </a:buClr>
              <a:buSzPct val="85000"/>
              <a:buFont typeface="Verdana" panose="020B0604030504040204" pitchFamily="34" charset="0"/>
              <a:buChar char="—"/>
              <a:tabLst/>
              <a:defRPr lang="en-GB" sz="1400" baseline="0" noProof="0" dirty="0" smtClean="0">
                <a:solidFill>
                  <a:schemeClr val="tx1"/>
                </a:solidFill>
                <a:effectLst/>
              </a:defRPr>
            </a:lvl2pPr>
            <a:lvl3pPr marL="540162" marR="0" indent="-179442" algn="l" defTabSz="914674" rtl="0" eaLnBrk="1" fontAlgn="auto" latinLnBrk="0" hangingPunct="1">
              <a:lnSpc>
                <a:spcPct val="120000"/>
              </a:lnSpc>
              <a:spcBef>
                <a:spcPts val="0"/>
              </a:spcBef>
              <a:spcAft>
                <a:spcPts val="0"/>
              </a:spcAft>
              <a:buClr>
                <a:srgbClr val="969696"/>
              </a:buClr>
              <a:buSzPct val="100000"/>
              <a:buFont typeface="Arial" panose="020B0604020202020204" pitchFamily="34" charset="0"/>
              <a:buChar char="–"/>
              <a:tabLst/>
              <a:defRPr lang="en-GB" sz="1400" baseline="0" noProof="0" dirty="0" smtClean="0">
                <a:solidFill>
                  <a:schemeClr val="tx1"/>
                </a:solidFill>
                <a:effectLst/>
              </a:defRPr>
            </a:lvl3pPr>
            <a:lvl4pPr marL="720216"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1400" baseline="0" noProof="0" dirty="0" smtClean="0">
                <a:solidFill>
                  <a:schemeClr val="tx1"/>
                </a:solidFill>
                <a:effectLst/>
              </a:defRPr>
            </a:lvl4pPr>
            <a:lvl5pPr marL="900270"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800" baseline="0" dirty="0">
                <a:solidFill>
                  <a:schemeClr val="tx1"/>
                </a:solidFill>
                <a:effectLst/>
              </a:defRPr>
            </a:lvl5pPr>
          </a:lstStyle>
          <a:p>
            <a:r>
              <a:rPr lang="en-US"/>
              <a:t>New bullet point here</a:t>
            </a:r>
          </a:p>
          <a:p>
            <a:pPr lvl="1"/>
            <a:r>
              <a:rPr lang="en-US"/>
              <a:t>Second bullet</a:t>
            </a:r>
          </a:p>
          <a:p>
            <a:pPr lvl="2"/>
            <a:r>
              <a:rPr lang="en-US"/>
              <a:t>Third bullet</a:t>
            </a:r>
          </a:p>
          <a:p>
            <a:pPr lvl="3"/>
            <a:r>
              <a:rPr lang="en-US"/>
              <a:t>Fourth bullet</a:t>
            </a:r>
          </a:p>
        </p:txBody>
      </p:sp>
      <p:sp>
        <p:nvSpPr>
          <p:cNvPr id="18" name="Content Placeholder 8">
            <a:extLst>
              <a:ext uri="{FF2B5EF4-FFF2-40B4-BE49-F238E27FC236}">
                <a16:creationId xmlns:a16="http://schemas.microsoft.com/office/drawing/2014/main" id="{6638EFFE-D2FA-C940-8F9B-E2C5B84798A7}"/>
              </a:ext>
            </a:extLst>
          </p:cNvPr>
          <p:cNvSpPr>
            <a:spLocks noGrp="1"/>
          </p:cNvSpPr>
          <p:nvPr>
            <p:ph sz="quarter" idx="18" hasCustomPrompt="1"/>
          </p:nvPr>
        </p:nvSpPr>
        <p:spPr>
          <a:xfrm>
            <a:off x="4368801" y="1677560"/>
            <a:ext cx="3454400" cy="4405186"/>
          </a:xfrm>
          <a:prstGeom prst="rect">
            <a:avLst/>
          </a:prstGeom>
          <a:noFill/>
          <a:ln>
            <a:noFill/>
          </a:ln>
        </p:spPr>
        <p:txBody>
          <a:bodyPr/>
          <a:lstStyle>
            <a:lvl1pPr marL="179442" marR="0" indent="-179442" algn="l" defTabSz="914674" rtl="0" eaLnBrk="1" fontAlgn="auto" latinLnBrk="0" hangingPunct="1">
              <a:lnSpc>
                <a:spcPct val="120000"/>
              </a:lnSpc>
              <a:spcBef>
                <a:spcPts val="300"/>
              </a:spcBef>
              <a:spcAft>
                <a:spcPts val="0"/>
              </a:spcAft>
              <a:buClr>
                <a:srgbClr val="003F62"/>
              </a:buClr>
              <a:buSzPct val="85000"/>
              <a:buFontTx/>
              <a:buBlip>
                <a:blip r:embed="rId2"/>
              </a:buBlip>
              <a:tabLst/>
              <a:defRPr lang="en-GB" sz="1400" baseline="0" noProof="0" dirty="0" smtClean="0">
                <a:solidFill>
                  <a:schemeClr val="tx1"/>
                </a:solidFill>
                <a:effectLst/>
              </a:defRPr>
            </a:lvl1pPr>
            <a:lvl2pPr marL="358883" marR="0" indent="-179442" algn="l" defTabSz="914674" rtl="0" eaLnBrk="1" fontAlgn="auto" latinLnBrk="0" hangingPunct="1">
              <a:lnSpc>
                <a:spcPct val="120000"/>
              </a:lnSpc>
              <a:spcBef>
                <a:spcPts val="0"/>
              </a:spcBef>
              <a:spcAft>
                <a:spcPts val="0"/>
              </a:spcAft>
              <a:buClr>
                <a:srgbClr val="969696"/>
              </a:buClr>
              <a:buSzPct val="85000"/>
              <a:buFont typeface="Verdana" panose="020B0604030504040204" pitchFamily="34" charset="0"/>
              <a:buChar char="—"/>
              <a:tabLst/>
              <a:defRPr lang="en-GB" sz="1400" baseline="0" noProof="0" dirty="0" smtClean="0">
                <a:solidFill>
                  <a:schemeClr val="tx1"/>
                </a:solidFill>
                <a:effectLst/>
              </a:defRPr>
            </a:lvl2pPr>
            <a:lvl3pPr marL="540162" marR="0" indent="-179442" algn="l" defTabSz="914674" rtl="0" eaLnBrk="1" fontAlgn="auto" latinLnBrk="0" hangingPunct="1">
              <a:lnSpc>
                <a:spcPct val="120000"/>
              </a:lnSpc>
              <a:spcBef>
                <a:spcPts val="0"/>
              </a:spcBef>
              <a:spcAft>
                <a:spcPts val="0"/>
              </a:spcAft>
              <a:buClr>
                <a:srgbClr val="969696"/>
              </a:buClr>
              <a:buSzPct val="100000"/>
              <a:buFont typeface="Arial" panose="020B0604020202020204" pitchFamily="34" charset="0"/>
              <a:buChar char="–"/>
              <a:tabLst/>
              <a:defRPr lang="en-GB" sz="1400" baseline="0" noProof="0" dirty="0" smtClean="0">
                <a:solidFill>
                  <a:schemeClr val="tx1"/>
                </a:solidFill>
                <a:effectLst/>
              </a:defRPr>
            </a:lvl3pPr>
            <a:lvl4pPr marL="720216"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1400" baseline="0" noProof="0" dirty="0" smtClean="0">
                <a:solidFill>
                  <a:schemeClr val="tx1"/>
                </a:solidFill>
                <a:effectLst/>
              </a:defRPr>
            </a:lvl4pPr>
            <a:lvl5pPr marL="900270"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800" baseline="0" dirty="0">
                <a:solidFill>
                  <a:schemeClr val="tx1"/>
                </a:solidFill>
                <a:effectLst/>
              </a:defRPr>
            </a:lvl5pPr>
          </a:lstStyle>
          <a:p>
            <a:r>
              <a:rPr lang="en-US"/>
              <a:t>New bullet point here</a:t>
            </a:r>
          </a:p>
          <a:p>
            <a:pPr lvl="1"/>
            <a:r>
              <a:rPr lang="en-US"/>
              <a:t>Second bullet</a:t>
            </a:r>
          </a:p>
          <a:p>
            <a:pPr lvl="2"/>
            <a:r>
              <a:rPr lang="en-US"/>
              <a:t>Third bullet</a:t>
            </a:r>
          </a:p>
          <a:p>
            <a:pPr lvl="3"/>
            <a:r>
              <a:rPr lang="en-US"/>
              <a:t>Fourth bullet</a:t>
            </a:r>
          </a:p>
        </p:txBody>
      </p:sp>
      <p:sp>
        <p:nvSpPr>
          <p:cNvPr id="2" name="Title 4">
            <a:extLst>
              <a:ext uri="{FF2B5EF4-FFF2-40B4-BE49-F238E27FC236}">
                <a16:creationId xmlns:a16="http://schemas.microsoft.com/office/drawing/2014/main" id="{D23B603B-1A48-633B-2CED-1166D8983E9A}"/>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28392096"/>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 Photos / 2 Text Boxe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268B001-ACE4-CF4F-8B4E-D3F6414CB437}"/>
              </a:ext>
            </a:extLst>
          </p:cNvPr>
          <p:cNvSpPr>
            <a:spLocks noGrp="1"/>
          </p:cNvSpPr>
          <p:nvPr>
            <p:ph type="pic" sz="quarter" idx="10" hasCustomPrompt="1"/>
          </p:nvPr>
        </p:nvSpPr>
        <p:spPr>
          <a:xfrm>
            <a:off x="457201" y="1677561"/>
            <a:ext cx="5407050" cy="2430367"/>
          </a:xfrm>
          <a:prstGeom prst="rect">
            <a:avLst/>
          </a:prstGeom>
        </p:spPr>
        <p:txBody>
          <a:bodyPr/>
          <a:lstStyle>
            <a:lvl1pPr marL="0" indent="0">
              <a:buNone/>
              <a:defRPr sz="1400"/>
            </a:lvl1pPr>
          </a:lstStyle>
          <a:p>
            <a:r>
              <a:rPr lang="en-US"/>
              <a:t>Click to add picture</a:t>
            </a:r>
          </a:p>
        </p:txBody>
      </p:sp>
      <p:sp>
        <p:nvSpPr>
          <p:cNvPr id="13" name="Picture Placeholder 4">
            <a:extLst>
              <a:ext uri="{FF2B5EF4-FFF2-40B4-BE49-F238E27FC236}">
                <a16:creationId xmlns:a16="http://schemas.microsoft.com/office/drawing/2014/main" id="{5B6BB20B-C53A-AE46-845D-DB50C5285BC4}"/>
              </a:ext>
            </a:extLst>
          </p:cNvPr>
          <p:cNvSpPr>
            <a:spLocks noGrp="1"/>
          </p:cNvSpPr>
          <p:nvPr>
            <p:ph type="pic" sz="quarter" idx="11" hasCustomPrompt="1"/>
          </p:nvPr>
        </p:nvSpPr>
        <p:spPr>
          <a:xfrm>
            <a:off x="6327750" y="1677561"/>
            <a:ext cx="5407050" cy="2430367"/>
          </a:xfrm>
          <a:prstGeom prst="rect">
            <a:avLst/>
          </a:prstGeom>
        </p:spPr>
        <p:txBody>
          <a:bodyPr/>
          <a:lstStyle>
            <a:lvl1pPr marL="0" indent="0">
              <a:buNone/>
              <a:defRPr sz="1400"/>
            </a:lvl1pPr>
          </a:lstStyle>
          <a:p>
            <a:r>
              <a:rPr lang="en-US"/>
              <a:t>Click to add picture</a:t>
            </a:r>
          </a:p>
        </p:txBody>
      </p:sp>
      <p:sp>
        <p:nvSpPr>
          <p:cNvPr id="8" name="Content Placeholder 5">
            <a:extLst>
              <a:ext uri="{FF2B5EF4-FFF2-40B4-BE49-F238E27FC236}">
                <a16:creationId xmlns:a16="http://schemas.microsoft.com/office/drawing/2014/main" id="{C704CA9B-5EF4-DE49-9CA5-A63F37113E2E}"/>
              </a:ext>
            </a:extLst>
          </p:cNvPr>
          <p:cNvSpPr>
            <a:spLocks noGrp="1"/>
          </p:cNvSpPr>
          <p:nvPr>
            <p:ph sz="quarter" idx="12" hasCustomPrompt="1"/>
          </p:nvPr>
        </p:nvSpPr>
        <p:spPr>
          <a:xfrm>
            <a:off x="530158" y="4325046"/>
            <a:ext cx="5335670" cy="1757700"/>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9" name="Content Placeholder 5">
            <a:extLst>
              <a:ext uri="{FF2B5EF4-FFF2-40B4-BE49-F238E27FC236}">
                <a16:creationId xmlns:a16="http://schemas.microsoft.com/office/drawing/2014/main" id="{2D8D0C3E-80A5-8D41-888A-9CF81FE108B9}"/>
              </a:ext>
            </a:extLst>
          </p:cNvPr>
          <p:cNvSpPr>
            <a:spLocks noGrp="1"/>
          </p:cNvSpPr>
          <p:nvPr>
            <p:ph sz="quarter" idx="13" hasCustomPrompt="1"/>
          </p:nvPr>
        </p:nvSpPr>
        <p:spPr>
          <a:xfrm>
            <a:off x="6327751" y="4325046"/>
            <a:ext cx="5409982" cy="1757700"/>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2" name="Title 4">
            <a:extLst>
              <a:ext uri="{FF2B5EF4-FFF2-40B4-BE49-F238E27FC236}">
                <a16:creationId xmlns:a16="http://schemas.microsoft.com/office/drawing/2014/main" id="{671DF402-9901-77C3-04AD-BB58F95F8A5A}"/>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1172769883"/>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 Photos / 2 Bulleted List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268B001-ACE4-CF4F-8B4E-D3F6414CB437}"/>
              </a:ext>
            </a:extLst>
          </p:cNvPr>
          <p:cNvSpPr>
            <a:spLocks noGrp="1"/>
          </p:cNvSpPr>
          <p:nvPr>
            <p:ph type="pic" sz="quarter" idx="10" hasCustomPrompt="1"/>
          </p:nvPr>
        </p:nvSpPr>
        <p:spPr>
          <a:xfrm>
            <a:off x="457201" y="1677561"/>
            <a:ext cx="5407050" cy="2430367"/>
          </a:xfrm>
          <a:prstGeom prst="rect">
            <a:avLst/>
          </a:prstGeom>
        </p:spPr>
        <p:txBody>
          <a:bodyPr/>
          <a:lstStyle>
            <a:lvl1pPr marL="0" indent="0">
              <a:buNone/>
              <a:defRPr sz="1400"/>
            </a:lvl1pPr>
          </a:lstStyle>
          <a:p>
            <a:r>
              <a:rPr lang="en-US"/>
              <a:t>Click to add picture</a:t>
            </a:r>
          </a:p>
        </p:txBody>
      </p:sp>
      <p:sp>
        <p:nvSpPr>
          <p:cNvPr id="13" name="Picture Placeholder 4">
            <a:extLst>
              <a:ext uri="{FF2B5EF4-FFF2-40B4-BE49-F238E27FC236}">
                <a16:creationId xmlns:a16="http://schemas.microsoft.com/office/drawing/2014/main" id="{5B6BB20B-C53A-AE46-845D-DB50C5285BC4}"/>
              </a:ext>
            </a:extLst>
          </p:cNvPr>
          <p:cNvSpPr>
            <a:spLocks noGrp="1"/>
          </p:cNvSpPr>
          <p:nvPr>
            <p:ph type="pic" sz="quarter" idx="11" hasCustomPrompt="1"/>
          </p:nvPr>
        </p:nvSpPr>
        <p:spPr>
          <a:xfrm>
            <a:off x="6327750" y="1677561"/>
            <a:ext cx="5407050" cy="2430367"/>
          </a:xfrm>
          <a:prstGeom prst="rect">
            <a:avLst/>
          </a:prstGeom>
        </p:spPr>
        <p:txBody>
          <a:bodyPr/>
          <a:lstStyle>
            <a:lvl1pPr marL="0" indent="0">
              <a:buNone/>
              <a:defRPr sz="1400"/>
            </a:lvl1pPr>
          </a:lstStyle>
          <a:p>
            <a:r>
              <a:rPr lang="en-US"/>
              <a:t>Click to add picture</a:t>
            </a:r>
          </a:p>
        </p:txBody>
      </p:sp>
      <p:sp>
        <p:nvSpPr>
          <p:cNvPr id="12" name="Content Placeholder 8">
            <a:extLst>
              <a:ext uri="{FF2B5EF4-FFF2-40B4-BE49-F238E27FC236}">
                <a16:creationId xmlns:a16="http://schemas.microsoft.com/office/drawing/2014/main" id="{3FA25C03-F8DF-674A-AB5F-3364E97AC4D3}"/>
              </a:ext>
            </a:extLst>
          </p:cNvPr>
          <p:cNvSpPr>
            <a:spLocks noGrp="1"/>
          </p:cNvSpPr>
          <p:nvPr>
            <p:ph sz="quarter" idx="17" hasCustomPrompt="1"/>
          </p:nvPr>
        </p:nvSpPr>
        <p:spPr>
          <a:xfrm>
            <a:off x="457200" y="4325046"/>
            <a:ext cx="5407050" cy="1757700"/>
          </a:xfrm>
          <a:prstGeom prst="rect">
            <a:avLst/>
          </a:prstGeom>
          <a:noFill/>
          <a:ln>
            <a:noFill/>
          </a:ln>
        </p:spPr>
        <p:txBody>
          <a:bodyPr/>
          <a:lstStyle>
            <a:lvl1pPr marL="179442" marR="0" indent="-179442" algn="l" defTabSz="914674" rtl="0" eaLnBrk="1" fontAlgn="auto" latinLnBrk="0" hangingPunct="1">
              <a:lnSpc>
                <a:spcPct val="120000"/>
              </a:lnSpc>
              <a:spcBef>
                <a:spcPts val="300"/>
              </a:spcBef>
              <a:spcAft>
                <a:spcPts val="0"/>
              </a:spcAft>
              <a:buClr>
                <a:srgbClr val="003F62"/>
              </a:buClr>
              <a:buSzPct val="85000"/>
              <a:buFontTx/>
              <a:buBlip>
                <a:blip r:embed="rId2"/>
              </a:buBlip>
              <a:tabLst/>
              <a:defRPr lang="en-GB" sz="1400" baseline="0" noProof="0" dirty="0" smtClean="0">
                <a:solidFill>
                  <a:schemeClr val="tx1"/>
                </a:solidFill>
                <a:effectLst/>
              </a:defRPr>
            </a:lvl1pPr>
            <a:lvl2pPr marL="358883" marR="0" indent="-179442" algn="l" defTabSz="914674" rtl="0" eaLnBrk="1" fontAlgn="auto" latinLnBrk="0" hangingPunct="1">
              <a:lnSpc>
                <a:spcPct val="120000"/>
              </a:lnSpc>
              <a:spcBef>
                <a:spcPts val="0"/>
              </a:spcBef>
              <a:spcAft>
                <a:spcPts val="0"/>
              </a:spcAft>
              <a:buClr>
                <a:srgbClr val="969696"/>
              </a:buClr>
              <a:buSzPct val="85000"/>
              <a:buFont typeface="Verdana" panose="020B0604030504040204" pitchFamily="34" charset="0"/>
              <a:buChar char="—"/>
              <a:tabLst/>
              <a:defRPr lang="en-GB" sz="1400" baseline="0" noProof="0" dirty="0" smtClean="0">
                <a:solidFill>
                  <a:schemeClr val="tx1"/>
                </a:solidFill>
                <a:effectLst/>
              </a:defRPr>
            </a:lvl2pPr>
            <a:lvl3pPr marL="540162" marR="0" indent="-179442" algn="l" defTabSz="914674" rtl="0" eaLnBrk="1" fontAlgn="auto" latinLnBrk="0" hangingPunct="1">
              <a:lnSpc>
                <a:spcPct val="120000"/>
              </a:lnSpc>
              <a:spcBef>
                <a:spcPts val="0"/>
              </a:spcBef>
              <a:spcAft>
                <a:spcPts val="0"/>
              </a:spcAft>
              <a:buClr>
                <a:srgbClr val="969696"/>
              </a:buClr>
              <a:buSzPct val="100000"/>
              <a:buFont typeface="Arial" panose="020B0604020202020204" pitchFamily="34" charset="0"/>
              <a:buChar char="–"/>
              <a:tabLst/>
              <a:defRPr lang="en-GB" sz="1400" baseline="0" noProof="0" dirty="0" smtClean="0">
                <a:solidFill>
                  <a:schemeClr val="tx1"/>
                </a:solidFill>
                <a:effectLst/>
              </a:defRPr>
            </a:lvl3pPr>
            <a:lvl4pPr marL="720216"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1400" baseline="0" noProof="0" dirty="0" smtClean="0">
                <a:solidFill>
                  <a:schemeClr val="tx1"/>
                </a:solidFill>
                <a:effectLst/>
              </a:defRPr>
            </a:lvl4pPr>
            <a:lvl5pPr marL="900270"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800" baseline="0" dirty="0">
                <a:solidFill>
                  <a:schemeClr val="tx1"/>
                </a:solidFill>
                <a:effectLst/>
              </a:defRPr>
            </a:lvl5pPr>
          </a:lstStyle>
          <a:p>
            <a:r>
              <a:rPr lang="en-US"/>
              <a:t>New bullet point here</a:t>
            </a:r>
          </a:p>
          <a:p>
            <a:pPr lvl="1"/>
            <a:r>
              <a:rPr lang="en-US"/>
              <a:t>Second bullet</a:t>
            </a:r>
          </a:p>
          <a:p>
            <a:pPr lvl="2"/>
            <a:r>
              <a:rPr lang="en-US"/>
              <a:t>Third bullet</a:t>
            </a:r>
          </a:p>
          <a:p>
            <a:pPr lvl="3"/>
            <a:r>
              <a:rPr lang="en-US"/>
              <a:t>Fourth bullet</a:t>
            </a:r>
          </a:p>
        </p:txBody>
      </p:sp>
      <p:sp>
        <p:nvSpPr>
          <p:cNvPr id="15" name="Content Placeholder 8">
            <a:extLst>
              <a:ext uri="{FF2B5EF4-FFF2-40B4-BE49-F238E27FC236}">
                <a16:creationId xmlns:a16="http://schemas.microsoft.com/office/drawing/2014/main" id="{E07A9136-D926-1042-A50A-93E64C843F1D}"/>
              </a:ext>
            </a:extLst>
          </p:cNvPr>
          <p:cNvSpPr>
            <a:spLocks noGrp="1"/>
          </p:cNvSpPr>
          <p:nvPr>
            <p:ph sz="quarter" idx="18" hasCustomPrompt="1"/>
          </p:nvPr>
        </p:nvSpPr>
        <p:spPr>
          <a:xfrm>
            <a:off x="6327749" y="4325046"/>
            <a:ext cx="5407049" cy="1757700"/>
          </a:xfrm>
          <a:prstGeom prst="rect">
            <a:avLst/>
          </a:prstGeom>
          <a:noFill/>
          <a:ln>
            <a:noFill/>
          </a:ln>
        </p:spPr>
        <p:txBody>
          <a:bodyPr/>
          <a:lstStyle>
            <a:lvl1pPr marL="179442" marR="0" indent="-179442" algn="l" defTabSz="914674" rtl="0" eaLnBrk="1" fontAlgn="auto" latinLnBrk="0" hangingPunct="1">
              <a:lnSpc>
                <a:spcPct val="120000"/>
              </a:lnSpc>
              <a:spcBef>
                <a:spcPts val="300"/>
              </a:spcBef>
              <a:spcAft>
                <a:spcPts val="0"/>
              </a:spcAft>
              <a:buClr>
                <a:srgbClr val="003F62"/>
              </a:buClr>
              <a:buSzPct val="85000"/>
              <a:buFontTx/>
              <a:buBlip>
                <a:blip r:embed="rId2"/>
              </a:buBlip>
              <a:tabLst/>
              <a:defRPr lang="en-GB" sz="1400" baseline="0" noProof="0" dirty="0" smtClean="0">
                <a:solidFill>
                  <a:schemeClr val="tx1"/>
                </a:solidFill>
                <a:effectLst/>
              </a:defRPr>
            </a:lvl1pPr>
            <a:lvl2pPr marL="358883" marR="0" indent="-179442" algn="l" defTabSz="914674" rtl="0" eaLnBrk="1" fontAlgn="auto" latinLnBrk="0" hangingPunct="1">
              <a:lnSpc>
                <a:spcPct val="120000"/>
              </a:lnSpc>
              <a:spcBef>
                <a:spcPts val="0"/>
              </a:spcBef>
              <a:spcAft>
                <a:spcPts val="0"/>
              </a:spcAft>
              <a:buClr>
                <a:srgbClr val="969696"/>
              </a:buClr>
              <a:buSzPct val="85000"/>
              <a:buFont typeface="Verdana" panose="020B0604030504040204" pitchFamily="34" charset="0"/>
              <a:buChar char="—"/>
              <a:tabLst/>
              <a:defRPr lang="en-GB" sz="1400" baseline="0" noProof="0" dirty="0" smtClean="0">
                <a:solidFill>
                  <a:schemeClr val="tx1"/>
                </a:solidFill>
                <a:effectLst/>
              </a:defRPr>
            </a:lvl2pPr>
            <a:lvl3pPr marL="540162" marR="0" indent="-179442" algn="l" defTabSz="914674" rtl="0" eaLnBrk="1" fontAlgn="auto" latinLnBrk="0" hangingPunct="1">
              <a:lnSpc>
                <a:spcPct val="120000"/>
              </a:lnSpc>
              <a:spcBef>
                <a:spcPts val="0"/>
              </a:spcBef>
              <a:spcAft>
                <a:spcPts val="0"/>
              </a:spcAft>
              <a:buClr>
                <a:srgbClr val="969696"/>
              </a:buClr>
              <a:buSzPct val="100000"/>
              <a:buFont typeface="Arial" panose="020B0604020202020204" pitchFamily="34" charset="0"/>
              <a:buChar char="–"/>
              <a:tabLst/>
              <a:defRPr lang="en-GB" sz="1400" baseline="0" noProof="0" dirty="0" smtClean="0">
                <a:solidFill>
                  <a:schemeClr val="tx1"/>
                </a:solidFill>
                <a:effectLst/>
              </a:defRPr>
            </a:lvl3pPr>
            <a:lvl4pPr marL="720216"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1400" baseline="0" noProof="0" dirty="0" smtClean="0">
                <a:solidFill>
                  <a:schemeClr val="tx1"/>
                </a:solidFill>
                <a:effectLst/>
              </a:defRPr>
            </a:lvl4pPr>
            <a:lvl5pPr marL="900270"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800" baseline="0" dirty="0">
                <a:solidFill>
                  <a:schemeClr val="tx1"/>
                </a:solidFill>
                <a:effectLst/>
              </a:defRPr>
            </a:lvl5pPr>
          </a:lstStyle>
          <a:p>
            <a:r>
              <a:rPr lang="en-US"/>
              <a:t>New bullet point here</a:t>
            </a:r>
          </a:p>
          <a:p>
            <a:pPr lvl="1"/>
            <a:r>
              <a:rPr lang="en-US"/>
              <a:t>Second bullet</a:t>
            </a:r>
          </a:p>
          <a:p>
            <a:pPr lvl="2"/>
            <a:r>
              <a:rPr lang="en-US"/>
              <a:t>Third bullet</a:t>
            </a:r>
          </a:p>
          <a:p>
            <a:pPr lvl="3"/>
            <a:r>
              <a:rPr lang="en-US"/>
              <a:t>Fourth bullet</a:t>
            </a:r>
          </a:p>
        </p:txBody>
      </p:sp>
      <p:sp>
        <p:nvSpPr>
          <p:cNvPr id="2" name="Title 4">
            <a:extLst>
              <a:ext uri="{FF2B5EF4-FFF2-40B4-BE49-F238E27FC236}">
                <a16:creationId xmlns:a16="http://schemas.microsoft.com/office/drawing/2014/main" id="{682EE745-374E-1523-78B6-5B57E3197484}"/>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362628367"/>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amond Divider">
    <p:bg>
      <p:bgPr>
        <a:solidFill>
          <a:schemeClr val="bg1">
            <a:alpha val="50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1" y="1"/>
            <a:ext cx="12192000" cy="5778000"/>
          </a:xfrm>
          <a:prstGeom prst="rect">
            <a:avLst/>
          </a:prstGeom>
          <a:solidFill>
            <a:srgbClr val="005A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1800" dirty="0"/>
          </a:p>
        </p:txBody>
      </p:sp>
      <p:grpSp>
        <p:nvGrpSpPr>
          <p:cNvPr id="24" name="Grouper 3"/>
          <p:cNvGrpSpPr/>
          <p:nvPr userDrawn="1"/>
        </p:nvGrpSpPr>
        <p:grpSpPr>
          <a:xfrm>
            <a:off x="444591" y="80031"/>
            <a:ext cx="5470094" cy="5470094"/>
            <a:chOff x="-78531" y="259381"/>
            <a:chExt cx="4780468" cy="4780468"/>
          </a:xfrm>
          <a:noFill/>
        </p:grpSpPr>
        <p:sp>
          <p:nvSpPr>
            <p:cNvPr id="25" name="Rectangle 4"/>
            <p:cNvSpPr/>
            <p:nvPr/>
          </p:nvSpPr>
          <p:spPr>
            <a:xfrm rot="2700000">
              <a:off x="-78531" y="259381"/>
              <a:ext cx="4780468" cy="4780468"/>
            </a:xfrm>
            <a:custGeom>
              <a:avLst/>
              <a:gdLst>
                <a:gd name="connsiteX0" fmla="*/ 0 w 5470094"/>
                <a:gd name="connsiteY0" fmla="*/ 0 h 5470094"/>
                <a:gd name="connsiteX1" fmla="*/ 5470094 w 5470094"/>
                <a:gd name="connsiteY1" fmla="*/ 0 h 5470094"/>
                <a:gd name="connsiteX2" fmla="*/ 5470094 w 5470094"/>
                <a:gd name="connsiteY2" fmla="*/ 5470094 h 5470094"/>
                <a:gd name="connsiteX3" fmla="*/ 0 w 5470094"/>
                <a:gd name="connsiteY3" fmla="*/ 5470094 h 5470094"/>
                <a:gd name="connsiteX4" fmla="*/ 0 w 5470094"/>
                <a:gd name="connsiteY4" fmla="*/ 0 h 5470094"/>
                <a:gd name="connsiteX0" fmla="*/ 0 w 5470094"/>
                <a:gd name="connsiteY0" fmla="*/ 0 h 5470094"/>
                <a:gd name="connsiteX1" fmla="*/ 5470094 w 5470094"/>
                <a:gd name="connsiteY1" fmla="*/ 0 h 5470094"/>
                <a:gd name="connsiteX2" fmla="*/ 5470094 w 5470094"/>
                <a:gd name="connsiteY2" fmla="*/ 5470094 h 5470094"/>
                <a:gd name="connsiteX3" fmla="*/ 4312961 w 5470094"/>
                <a:gd name="connsiteY3" fmla="*/ 5457018 h 5470094"/>
                <a:gd name="connsiteX4" fmla="*/ 0 w 5470094"/>
                <a:gd name="connsiteY4" fmla="*/ 5470094 h 5470094"/>
                <a:gd name="connsiteX5" fmla="*/ 0 w 5470094"/>
                <a:gd name="connsiteY5" fmla="*/ 0 h 5470094"/>
                <a:gd name="connsiteX0" fmla="*/ 0 w 5470094"/>
                <a:gd name="connsiteY0" fmla="*/ 0 h 5470094"/>
                <a:gd name="connsiteX1" fmla="*/ 5470094 w 5470094"/>
                <a:gd name="connsiteY1" fmla="*/ 0 h 5470094"/>
                <a:gd name="connsiteX2" fmla="*/ 5456447 w 5470094"/>
                <a:gd name="connsiteY2" fmla="*/ 4229717 h 5470094"/>
                <a:gd name="connsiteX3" fmla="*/ 5470094 w 5470094"/>
                <a:gd name="connsiteY3" fmla="*/ 5470094 h 5470094"/>
                <a:gd name="connsiteX4" fmla="*/ 4312961 w 5470094"/>
                <a:gd name="connsiteY4" fmla="*/ 5457018 h 5470094"/>
                <a:gd name="connsiteX5" fmla="*/ 0 w 5470094"/>
                <a:gd name="connsiteY5" fmla="*/ 5470094 h 5470094"/>
                <a:gd name="connsiteX6" fmla="*/ 0 w 5470094"/>
                <a:gd name="connsiteY6" fmla="*/ 0 h 5470094"/>
                <a:gd name="connsiteX0" fmla="*/ 0 w 5470094"/>
                <a:gd name="connsiteY0" fmla="*/ 0 h 5470094"/>
                <a:gd name="connsiteX1" fmla="*/ 5470094 w 5470094"/>
                <a:gd name="connsiteY1" fmla="*/ 0 h 5470094"/>
                <a:gd name="connsiteX2" fmla="*/ 5456447 w 5470094"/>
                <a:gd name="connsiteY2" fmla="*/ 4205380 h 5470094"/>
                <a:gd name="connsiteX3" fmla="*/ 5470094 w 5470094"/>
                <a:gd name="connsiteY3" fmla="*/ 5470094 h 5470094"/>
                <a:gd name="connsiteX4" fmla="*/ 4312961 w 5470094"/>
                <a:gd name="connsiteY4" fmla="*/ 5457018 h 5470094"/>
                <a:gd name="connsiteX5" fmla="*/ 0 w 5470094"/>
                <a:gd name="connsiteY5" fmla="*/ 5470094 h 5470094"/>
                <a:gd name="connsiteX6" fmla="*/ 0 w 5470094"/>
                <a:gd name="connsiteY6" fmla="*/ 0 h 5470094"/>
                <a:gd name="connsiteX0" fmla="*/ 0 w 5470094"/>
                <a:gd name="connsiteY0" fmla="*/ 0 h 5470094"/>
                <a:gd name="connsiteX1" fmla="*/ 5470094 w 5470094"/>
                <a:gd name="connsiteY1" fmla="*/ 0 h 5470094"/>
                <a:gd name="connsiteX2" fmla="*/ 5456447 w 5470094"/>
                <a:gd name="connsiteY2" fmla="*/ 4205380 h 5470094"/>
                <a:gd name="connsiteX3" fmla="*/ 5470094 w 5470094"/>
                <a:gd name="connsiteY3" fmla="*/ 5470094 h 5470094"/>
                <a:gd name="connsiteX4" fmla="*/ 4213180 w 5470094"/>
                <a:gd name="connsiteY4" fmla="*/ 5459453 h 5470094"/>
                <a:gd name="connsiteX5" fmla="*/ 0 w 5470094"/>
                <a:gd name="connsiteY5" fmla="*/ 5470094 h 5470094"/>
                <a:gd name="connsiteX6" fmla="*/ 0 w 5470094"/>
                <a:gd name="connsiteY6" fmla="*/ 0 h 5470094"/>
                <a:gd name="connsiteX0" fmla="*/ 0 w 5470094"/>
                <a:gd name="connsiteY0" fmla="*/ 0 h 5470094"/>
                <a:gd name="connsiteX1" fmla="*/ 5470094 w 5470094"/>
                <a:gd name="connsiteY1" fmla="*/ 0 h 5470094"/>
                <a:gd name="connsiteX2" fmla="*/ 5456447 w 5470094"/>
                <a:gd name="connsiteY2" fmla="*/ 4205380 h 5470094"/>
                <a:gd name="connsiteX3" fmla="*/ 5453078 w 5470094"/>
                <a:gd name="connsiteY3" fmla="*/ 4211881 h 5470094"/>
                <a:gd name="connsiteX4" fmla="*/ 4213180 w 5470094"/>
                <a:gd name="connsiteY4" fmla="*/ 5459453 h 5470094"/>
                <a:gd name="connsiteX5" fmla="*/ 0 w 5470094"/>
                <a:gd name="connsiteY5" fmla="*/ 5470094 h 5470094"/>
                <a:gd name="connsiteX6" fmla="*/ 0 w 5470094"/>
                <a:gd name="connsiteY6" fmla="*/ 0 h 547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0094" h="5470094">
                  <a:moveTo>
                    <a:pt x="0" y="0"/>
                  </a:moveTo>
                  <a:lnTo>
                    <a:pt x="5470094" y="0"/>
                  </a:lnTo>
                  <a:lnTo>
                    <a:pt x="5456447" y="4205380"/>
                  </a:lnTo>
                  <a:lnTo>
                    <a:pt x="5453078" y="4211881"/>
                  </a:lnTo>
                  <a:lnTo>
                    <a:pt x="4213180" y="5459453"/>
                  </a:lnTo>
                  <a:lnTo>
                    <a:pt x="0" y="5470094"/>
                  </a:lnTo>
                  <a:lnTo>
                    <a:pt x="0" y="0"/>
                  </a:lnTo>
                  <a:close/>
                </a:path>
              </a:pathLst>
            </a:cu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26" name="Rectangle 25"/>
            <p:cNvSpPr/>
            <p:nvPr/>
          </p:nvSpPr>
          <p:spPr>
            <a:xfrm rot="2700000">
              <a:off x="812970" y="1150882"/>
              <a:ext cx="2997466" cy="299746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27" name="Rectangle 26"/>
            <p:cNvSpPr/>
            <p:nvPr/>
          </p:nvSpPr>
          <p:spPr>
            <a:xfrm rot="2700000">
              <a:off x="1550644" y="1904662"/>
              <a:ext cx="1511652" cy="1511652"/>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grpSp>
      <p:sp>
        <p:nvSpPr>
          <p:cNvPr id="11" name="Titre 1">
            <a:extLst>
              <a:ext uri="{FF2B5EF4-FFF2-40B4-BE49-F238E27FC236}">
                <a16:creationId xmlns:a16="http://schemas.microsoft.com/office/drawing/2014/main" id="{025ADC0B-D58E-4E67-972A-CA494D6342B7}"/>
              </a:ext>
            </a:extLst>
          </p:cNvPr>
          <p:cNvSpPr>
            <a:spLocks noGrp="1"/>
          </p:cNvSpPr>
          <p:nvPr>
            <p:ph type="title" hasCustomPrompt="1"/>
          </p:nvPr>
        </p:nvSpPr>
        <p:spPr>
          <a:xfrm>
            <a:off x="911161" y="1450069"/>
            <a:ext cx="6418545" cy="1081237"/>
          </a:xfrm>
          <a:prstGeom prst="rect">
            <a:avLst/>
          </a:prstGeom>
        </p:spPr>
        <p:txBody>
          <a:bodyPr lIns="0" tIns="0" rIns="0" bIns="0" anchor="b" anchorCtr="0">
            <a:noAutofit/>
          </a:bodyPr>
          <a:lstStyle>
            <a:lvl1pPr>
              <a:lnSpc>
                <a:spcPct val="90000"/>
              </a:lnSpc>
              <a:defRPr sz="4000" baseline="0">
                <a:solidFill>
                  <a:schemeClr val="bg1"/>
                </a:solidFill>
              </a:defRPr>
            </a:lvl1pPr>
          </a:lstStyle>
          <a:p>
            <a:r>
              <a:rPr lang="en-CA" noProof="1"/>
              <a:t>Divider Slide</a:t>
            </a:r>
            <a:br>
              <a:rPr lang="en-CA" noProof="1"/>
            </a:br>
            <a:r>
              <a:rPr lang="en-CA" noProof="1"/>
              <a:t>Title</a:t>
            </a:r>
          </a:p>
        </p:txBody>
      </p:sp>
      <p:sp>
        <p:nvSpPr>
          <p:cNvPr id="12" name="Espace réservé du texte 10">
            <a:extLst>
              <a:ext uri="{FF2B5EF4-FFF2-40B4-BE49-F238E27FC236}">
                <a16:creationId xmlns:a16="http://schemas.microsoft.com/office/drawing/2014/main" id="{1332B489-8BA6-414D-8FB6-303341E8AF30}"/>
              </a:ext>
            </a:extLst>
          </p:cNvPr>
          <p:cNvSpPr>
            <a:spLocks noGrp="1"/>
          </p:cNvSpPr>
          <p:nvPr>
            <p:ph type="body" sz="quarter" idx="14" hasCustomPrompt="1"/>
          </p:nvPr>
        </p:nvSpPr>
        <p:spPr>
          <a:xfrm>
            <a:off x="911425" y="2650494"/>
            <a:ext cx="6418281" cy="720080"/>
          </a:xfrm>
          <a:prstGeom prst="rect">
            <a:avLst/>
          </a:prstGeom>
        </p:spPr>
        <p:txBody>
          <a:bodyPr lIns="0" tIns="0" rIns="0" bIns="0">
            <a:noAutofit/>
          </a:bodyPr>
          <a:lstStyle>
            <a:lvl1pPr>
              <a:lnSpc>
                <a:spcPct val="100000"/>
              </a:lnSpc>
              <a:buNone/>
              <a:defRPr sz="1400" b="0" baseline="0">
                <a:solidFill>
                  <a:schemeClr val="bg1"/>
                </a:solidFill>
              </a:defRPr>
            </a:lvl1pPr>
            <a:lvl2pPr>
              <a:lnSpc>
                <a:spcPts val="1800"/>
              </a:lnSpc>
              <a:defRPr sz="1400" b="0">
                <a:solidFill>
                  <a:srgbClr val="414141"/>
                </a:solidFill>
              </a:defRPr>
            </a:lvl2pPr>
            <a:lvl3pPr>
              <a:lnSpc>
                <a:spcPts val="1800"/>
              </a:lnSpc>
              <a:defRPr sz="1400" b="0">
                <a:solidFill>
                  <a:srgbClr val="414141"/>
                </a:solidFill>
              </a:defRPr>
            </a:lvl3pPr>
            <a:lvl4pPr>
              <a:lnSpc>
                <a:spcPts val="1800"/>
              </a:lnSpc>
              <a:defRPr sz="1400" b="0">
                <a:solidFill>
                  <a:srgbClr val="414141"/>
                </a:solidFill>
              </a:defRPr>
            </a:lvl4pPr>
            <a:lvl5pPr>
              <a:lnSpc>
                <a:spcPts val="1800"/>
              </a:lnSpc>
              <a:defRPr sz="1400" b="0">
                <a:solidFill>
                  <a:srgbClr val="414141"/>
                </a:solidFill>
              </a:defRPr>
            </a:lvl5pPr>
          </a:lstStyle>
          <a:p>
            <a:pPr lvl="0"/>
            <a:r>
              <a:rPr lang="en-CA" noProof="1"/>
              <a:t>Click here to add normal Text</a:t>
            </a:r>
          </a:p>
        </p:txBody>
      </p:sp>
      <p:sp>
        <p:nvSpPr>
          <p:cNvPr id="6" name="Slide Number Placeholder 5"/>
          <p:cNvSpPr>
            <a:spLocks noGrp="1"/>
          </p:cNvSpPr>
          <p:nvPr>
            <p:ph type="sldNum" sz="quarter" idx="16"/>
          </p:nvPr>
        </p:nvSpPr>
        <p:spPr/>
        <p:txBody>
          <a:bodyPr/>
          <a:lstStyle/>
          <a:p>
            <a:fld id="{8E9205E6-0D8F-4FE6-AE74-F8DC77F0BF6E}" type="slidenum">
              <a:rPr lang="en-CA" smtClean="0"/>
              <a:pPr/>
              <a:t>‹#›</a:t>
            </a:fld>
            <a:endParaRPr lang="en-CA" dirty="0"/>
          </a:p>
        </p:txBody>
      </p:sp>
      <p:grpSp>
        <p:nvGrpSpPr>
          <p:cNvPr id="10" name="Group 9">
            <a:extLst>
              <a:ext uri="{FF2B5EF4-FFF2-40B4-BE49-F238E27FC236}">
                <a16:creationId xmlns:a16="http://schemas.microsoft.com/office/drawing/2014/main" id="{EE3E5156-1526-4174-A06D-F9CF9C1D82AF}"/>
              </a:ext>
            </a:extLst>
          </p:cNvPr>
          <p:cNvGrpSpPr/>
          <p:nvPr userDrawn="1"/>
        </p:nvGrpSpPr>
        <p:grpSpPr>
          <a:xfrm>
            <a:off x="10068209" y="5892668"/>
            <a:ext cx="1543923" cy="732181"/>
            <a:chOff x="7241120" y="5892668"/>
            <a:chExt cx="1543923" cy="732181"/>
          </a:xfrm>
        </p:grpSpPr>
        <p:cxnSp>
          <p:nvCxnSpPr>
            <p:cNvPr id="13" name="Straight Connector 12">
              <a:extLst>
                <a:ext uri="{FF2B5EF4-FFF2-40B4-BE49-F238E27FC236}">
                  <a16:creationId xmlns:a16="http://schemas.microsoft.com/office/drawing/2014/main" id="{758BEA63-A07B-4016-A5DE-49AF6123E8F9}"/>
                </a:ext>
              </a:extLst>
            </p:cNvPr>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3DD4CFC-C8E9-4598-9805-04D4EB69790F}"/>
                </a:ext>
              </a:extLst>
            </p:cNvPr>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6A4DCF9-254E-40C7-9E72-DA47EB332D61}"/>
                </a:ext>
              </a:extLst>
            </p:cNvPr>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166863F-1C6E-4897-A2C3-9DB9B882B470}"/>
                </a:ext>
              </a:extLst>
            </p:cNvPr>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105584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 Photo / 2 Text Boxe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268B001-ACE4-CF4F-8B4E-D3F6414CB437}"/>
              </a:ext>
            </a:extLst>
          </p:cNvPr>
          <p:cNvSpPr>
            <a:spLocks noGrp="1"/>
          </p:cNvSpPr>
          <p:nvPr>
            <p:ph type="pic" sz="quarter" idx="10" hasCustomPrompt="1"/>
          </p:nvPr>
        </p:nvSpPr>
        <p:spPr>
          <a:xfrm>
            <a:off x="457201" y="1677561"/>
            <a:ext cx="5407050" cy="2430367"/>
          </a:xfrm>
          <a:prstGeom prst="rect">
            <a:avLst/>
          </a:prstGeom>
        </p:spPr>
        <p:txBody>
          <a:bodyPr/>
          <a:lstStyle>
            <a:lvl1pPr marL="0" indent="0">
              <a:buNone/>
              <a:defRPr sz="1400"/>
            </a:lvl1pPr>
          </a:lstStyle>
          <a:p>
            <a:r>
              <a:rPr lang="en-US"/>
              <a:t>Click to add picture</a:t>
            </a:r>
          </a:p>
        </p:txBody>
      </p:sp>
      <p:sp>
        <p:nvSpPr>
          <p:cNvPr id="15" name="Content Placeholder 5">
            <a:extLst>
              <a:ext uri="{FF2B5EF4-FFF2-40B4-BE49-F238E27FC236}">
                <a16:creationId xmlns:a16="http://schemas.microsoft.com/office/drawing/2014/main" id="{A2ED76A8-EFA4-1F49-B0BF-FD8F7D8FEC2F}"/>
              </a:ext>
            </a:extLst>
          </p:cNvPr>
          <p:cNvSpPr>
            <a:spLocks noGrp="1"/>
          </p:cNvSpPr>
          <p:nvPr>
            <p:ph sz="quarter" idx="13" hasCustomPrompt="1"/>
          </p:nvPr>
        </p:nvSpPr>
        <p:spPr>
          <a:xfrm>
            <a:off x="6327750" y="1677560"/>
            <a:ext cx="5407050" cy="4405185"/>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8" name="Content Placeholder 5">
            <a:extLst>
              <a:ext uri="{FF2B5EF4-FFF2-40B4-BE49-F238E27FC236}">
                <a16:creationId xmlns:a16="http://schemas.microsoft.com/office/drawing/2014/main" id="{DB12D99F-F7ED-314E-B9F2-71E558C91CCC}"/>
              </a:ext>
            </a:extLst>
          </p:cNvPr>
          <p:cNvSpPr>
            <a:spLocks noGrp="1"/>
          </p:cNvSpPr>
          <p:nvPr>
            <p:ph sz="quarter" idx="12" hasCustomPrompt="1"/>
          </p:nvPr>
        </p:nvSpPr>
        <p:spPr>
          <a:xfrm>
            <a:off x="457200" y="4325048"/>
            <a:ext cx="5407049" cy="1757698"/>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2" name="Title 4">
            <a:extLst>
              <a:ext uri="{FF2B5EF4-FFF2-40B4-BE49-F238E27FC236}">
                <a16:creationId xmlns:a16="http://schemas.microsoft.com/office/drawing/2014/main" id="{ADCC498C-E9A1-C942-26AA-35CBE32B7714}"/>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891316618"/>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 Photo / 2 Bulleted List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268B001-ACE4-CF4F-8B4E-D3F6414CB437}"/>
              </a:ext>
            </a:extLst>
          </p:cNvPr>
          <p:cNvSpPr>
            <a:spLocks noGrp="1"/>
          </p:cNvSpPr>
          <p:nvPr>
            <p:ph type="pic" sz="quarter" idx="10" hasCustomPrompt="1"/>
          </p:nvPr>
        </p:nvSpPr>
        <p:spPr>
          <a:xfrm>
            <a:off x="457201" y="1677560"/>
            <a:ext cx="5407050" cy="2430368"/>
          </a:xfrm>
          <a:prstGeom prst="rect">
            <a:avLst/>
          </a:prstGeom>
        </p:spPr>
        <p:txBody>
          <a:bodyPr/>
          <a:lstStyle>
            <a:lvl1pPr marL="0" indent="0">
              <a:buNone/>
              <a:defRPr sz="1400"/>
            </a:lvl1pPr>
          </a:lstStyle>
          <a:p>
            <a:r>
              <a:rPr lang="en-US"/>
              <a:t>Click to add picture</a:t>
            </a:r>
          </a:p>
        </p:txBody>
      </p:sp>
      <p:sp>
        <p:nvSpPr>
          <p:cNvPr id="11" name="Content Placeholder 8">
            <a:extLst>
              <a:ext uri="{FF2B5EF4-FFF2-40B4-BE49-F238E27FC236}">
                <a16:creationId xmlns:a16="http://schemas.microsoft.com/office/drawing/2014/main" id="{E94282FE-EF77-5749-8BC2-661C8DAD2F72}"/>
              </a:ext>
            </a:extLst>
          </p:cNvPr>
          <p:cNvSpPr>
            <a:spLocks noGrp="1"/>
          </p:cNvSpPr>
          <p:nvPr>
            <p:ph sz="quarter" idx="17" hasCustomPrompt="1"/>
          </p:nvPr>
        </p:nvSpPr>
        <p:spPr>
          <a:xfrm>
            <a:off x="457200" y="4325046"/>
            <a:ext cx="5407049" cy="1757700"/>
          </a:xfrm>
          <a:prstGeom prst="rect">
            <a:avLst/>
          </a:prstGeom>
          <a:noFill/>
          <a:ln>
            <a:noFill/>
          </a:ln>
        </p:spPr>
        <p:txBody>
          <a:bodyPr/>
          <a:lstStyle>
            <a:lvl1pPr marL="179442" marR="0" indent="-179442" algn="l" defTabSz="914674" rtl="0" eaLnBrk="1" fontAlgn="auto" latinLnBrk="0" hangingPunct="1">
              <a:lnSpc>
                <a:spcPct val="120000"/>
              </a:lnSpc>
              <a:spcBef>
                <a:spcPts val="300"/>
              </a:spcBef>
              <a:spcAft>
                <a:spcPts val="0"/>
              </a:spcAft>
              <a:buClr>
                <a:srgbClr val="003F62"/>
              </a:buClr>
              <a:buSzPct val="85000"/>
              <a:buFontTx/>
              <a:buBlip>
                <a:blip r:embed="rId2"/>
              </a:buBlip>
              <a:tabLst/>
              <a:defRPr lang="en-GB" sz="1400" baseline="0" noProof="0" dirty="0" smtClean="0">
                <a:solidFill>
                  <a:schemeClr val="tx1"/>
                </a:solidFill>
                <a:effectLst/>
              </a:defRPr>
            </a:lvl1pPr>
            <a:lvl2pPr marL="358883" marR="0" indent="-179442" algn="l" defTabSz="914674" rtl="0" eaLnBrk="1" fontAlgn="auto" latinLnBrk="0" hangingPunct="1">
              <a:lnSpc>
                <a:spcPct val="120000"/>
              </a:lnSpc>
              <a:spcBef>
                <a:spcPts val="0"/>
              </a:spcBef>
              <a:spcAft>
                <a:spcPts val="0"/>
              </a:spcAft>
              <a:buClr>
                <a:srgbClr val="969696"/>
              </a:buClr>
              <a:buSzPct val="85000"/>
              <a:buFont typeface="Verdana" panose="020B0604030504040204" pitchFamily="34" charset="0"/>
              <a:buChar char="—"/>
              <a:tabLst/>
              <a:defRPr lang="en-GB" sz="1400" baseline="0" noProof="0" dirty="0" smtClean="0">
                <a:solidFill>
                  <a:schemeClr val="tx1"/>
                </a:solidFill>
                <a:effectLst/>
              </a:defRPr>
            </a:lvl2pPr>
            <a:lvl3pPr marL="540162" marR="0" indent="-179442" algn="l" defTabSz="914674" rtl="0" eaLnBrk="1" fontAlgn="auto" latinLnBrk="0" hangingPunct="1">
              <a:lnSpc>
                <a:spcPct val="120000"/>
              </a:lnSpc>
              <a:spcBef>
                <a:spcPts val="0"/>
              </a:spcBef>
              <a:spcAft>
                <a:spcPts val="0"/>
              </a:spcAft>
              <a:buClr>
                <a:srgbClr val="969696"/>
              </a:buClr>
              <a:buSzPct val="100000"/>
              <a:buFont typeface="Arial" panose="020B0604020202020204" pitchFamily="34" charset="0"/>
              <a:buChar char="–"/>
              <a:tabLst/>
              <a:defRPr lang="en-GB" sz="1400" baseline="0" noProof="0" dirty="0" smtClean="0">
                <a:solidFill>
                  <a:schemeClr val="tx1"/>
                </a:solidFill>
                <a:effectLst/>
              </a:defRPr>
            </a:lvl3pPr>
            <a:lvl4pPr marL="720216"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1400" baseline="0" noProof="0" dirty="0" smtClean="0">
                <a:solidFill>
                  <a:schemeClr val="tx1"/>
                </a:solidFill>
                <a:effectLst/>
              </a:defRPr>
            </a:lvl4pPr>
            <a:lvl5pPr marL="900270"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800" baseline="0" dirty="0">
                <a:solidFill>
                  <a:schemeClr val="tx1"/>
                </a:solidFill>
                <a:effectLst/>
              </a:defRPr>
            </a:lvl5pPr>
          </a:lstStyle>
          <a:p>
            <a:r>
              <a:rPr lang="en-US"/>
              <a:t>New bullet point here</a:t>
            </a:r>
          </a:p>
          <a:p>
            <a:pPr lvl="1"/>
            <a:r>
              <a:rPr lang="en-US"/>
              <a:t>Second bullet</a:t>
            </a:r>
          </a:p>
          <a:p>
            <a:pPr lvl="2"/>
            <a:r>
              <a:rPr lang="en-US"/>
              <a:t>Third bullet</a:t>
            </a:r>
          </a:p>
          <a:p>
            <a:pPr lvl="3"/>
            <a:r>
              <a:rPr lang="en-US"/>
              <a:t>Fourth bullet</a:t>
            </a:r>
          </a:p>
        </p:txBody>
      </p:sp>
      <p:sp>
        <p:nvSpPr>
          <p:cNvPr id="12" name="Content Placeholder 8">
            <a:extLst>
              <a:ext uri="{FF2B5EF4-FFF2-40B4-BE49-F238E27FC236}">
                <a16:creationId xmlns:a16="http://schemas.microsoft.com/office/drawing/2014/main" id="{CFC0F4D0-282C-684C-A9B4-E1AE9A43C005}"/>
              </a:ext>
            </a:extLst>
          </p:cNvPr>
          <p:cNvSpPr>
            <a:spLocks noGrp="1"/>
          </p:cNvSpPr>
          <p:nvPr>
            <p:ph sz="quarter" idx="21" hasCustomPrompt="1"/>
          </p:nvPr>
        </p:nvSpPr>
        <p:spPr>
          <a:xfrm>
            <a:off x="6327750" y="1677560"/>
            <a:ext cx="5407050" cy="4405186"/>
          </a:xfrm>
          <a:prstGeom prst="rect">
            <a:avLst/>
          </a:prstGeom>
          <a:noFill/>
          <a:ln>
            <a:noFill/>
          </a:ln>
        </p:spPr>
        <p:txBody>
          <a:bodyPr/>
          <a:lstStyle>
            <a:lvl1pPr marL="179442" marR="0" indent="-179442" algn="l" defTabSz="914674" rtl="0" eaLnBrk="1" fontAlgn="auto" latinLnBrk="0" hangingPunct="1">
              <a:lnSpc>
                <a:spcPct val="120000"/>
              </a:lnSpc>
              <a:spcBef>
                <a:spcPts val="300"/>
              </a:spcBef>
              <a:spcAft>
                <a:spcPts val="0"/>
              </a:spcAft>
              <a:buClr>
                <a:srgbClr val="003F62"/>
              </a:buClr>
              <a:buSzPct val="85000"/>
              <a:buFontTx/>
              <a:buBlip>
                <a:blip r:embed="rId2"/>
              </a:buBlip>
              <a:tabLst/>
              <a:defRPr lang="en-GB" sz="1400" baseline="0" noProof="0" dirty="0" smtClean="0">
                <a:solidFill>
                  <a:schemeClr val="tx1"/>
                </a:solidFill>
                <a:effectLst/>
              </a:defRPr>
            </a:lvl1pPr>
            <a:lvl2pPr marL="358883" marR="0" indent="-179442" algn="l" defTabSz="914674" rtl="0" eaLnBrk="1" fontAlgn="auto" latinLnBrk="0" hangingPunct="1">
              <a:lnSpc>
                <a:spcPct val="120000"/>
              </a:lnSpc>
              <a:spcBef>
                <a:spcPts val="0"/>
              </a:spcBef>
              <a:spcAft>
                <a:spcPts val="0"/>
              </a:spcAft>
              <a:buClr>
                <a:srgbClr val="969696"/>
              </a:buClr>
              <a:buSzPct val="85000"/>
              <a:buFont typeface="Verdana" panose="020B0604030504040204" pitchFamily="34" charset="0"/>
              <a:buChar char="—"/>
              <a:tabLst/>
              <a:defRPr lang="en-GB" sz="1400" baseline="0" noProof="0" dirty="0" smtClean="0">
                <a:solidFill>
                  <a:schemeClr val="tx1"/>
                </a:solidFill>
                <a:effectLst/>
              </a:defRPr>
            </a:lvl2pPr>
            <a:lvl3pPr marL="540162" marR="0" indent="-179442" algn="l" defTabSz="914674" rtl="0" eaLnBrk="1" fontAlgn="auto" latinLnBrk="0" hangingPunct="1">
              <a:lnSpc>
                <a:spcPct val="120000"/>
              </a:lnSpc>
              <a:spcBef>
                <a:spcPts val="0"/>
              </a:spcBef>
              <a:spcAft>
                <a:spcPts val="0"/>
              </a:spcAft>
              <a:buClr>
                <a:srgbClr val="969696"/>
              </a:buClr>
              <a:buSzPct val="100000"/>
              <a:buFont typeface="Arial" panose="020B0604020202020204" pitchFamily="34" charset="0"/>
              <a:buChar char="–"/>
              <a:tabLst/>
              <a:defRPr lang="en-GB" sz="1400" baseline="0" noProof="0" dirty="0" smtClean="0">
                <a:solidFill>
                  <a:schemeClr val="tx1"/>
                </a:solidFill>
                <a:effectLst/>
              </a:defRPr>
            </a:lvl3pPr>
            <a:lvl4pPr marL="720216"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1400" baseline="0" noProof="0" dirty="0" smtClean="0">
                <a:solidFill>
                  <a:schemeClr val="tx1"/>
                </a:solidFill>
                <a:effectLst/>
              </a:defRPr>
            </a:lvl4pPr>
            <a:lvl5pPr marL="900270"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800" baseline="0" dirty="0">
                <a:solidFill>
                  <a:schemeClr val="tx1"/>
                </a:solidFill>
                <a:effectLst/>
              </a:defRPr>
            </a:lvl5pPr>
          </a:lstStyle>
          <a:p>
            <a:r>
              <a:rPr lang="en-US"/>
              <a:t>New bullet point here</a:t>
            </a:r>
          </a:p>
          <a:p>
            <a:pPr lvl="1"/>
            <a:r>
              <a:rPr lang="en-US"/>
              <a:t>Second bullet</a:t>
            </a:r>
          </a:p>
          <a:p>
            <a:pPr lvl="2"/>
            <a:r>
              <a:rPr lang="en-US"/>
              <a:t>Third bullet</a:t>
            </a:r>
          </a:p>
          <a:p>
            <a:pPr lvl="3"/>
            <a:r>
              <a:rPr lang="en-US"/>
              <a:t>Fourth bullet</a:t>
            </a:r>
          </a:p>
        </p:txBody>
      </p:sp>
      <p:sp>
        <p:nvSpPr>
          <p:cNvPr id="2" name="Title 4">
            <a:extLst>
              <a:ext uri="{FF2B5EF4-FFF2-40B4-BE49-F238E27FC236}">
                <a16:creationId xmlns:a16="http://schemas.microsoft.com/office/drawing/2014/main" id="{16A9C340-7CDE-6442-371C-13E8F64F4F42}"/>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2771657298"/>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 Text Boxes / 1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268B001-ACE4-CF4F-8B4E-D3F6414CB437}"/>
              </a:ext>
            </a:extLst>
          </p:cNvPr>
          <p:cNvSpPr>
            <a:spLocks noGrp="1"/>
          </p:cNvSpPr>
          <p:nvPr>
            <p:ph type="pic" sz="quarter" idx="10" hasCustomPrompt="1"/>
          </p:nvPr>
        </p:nvSpPr>
        <p:spPr>
          <a:xfrm>
            <a:off x="6327751" y="3346169"/>
            <a:ext cx="5407049" cy="2736575"/>
          </a:xfrm>
          <a:prstGeom prst="rect">
            <a:avLst/>
          </a:prstGeom>
        </p:spPr>
        <p:txBody>
          <a:bodyPr/>
          <a:lstStyle>
            <a:lvl1pPr marL="0" indent="0">
              <a:buNone/>
              <a:defRPr sz="1400"/>
            </a:lvl1pPr>
          </a:lstStyle>
          <a:p>
            <a:r>
              <a:rPr lang="en-US"/>
              <a:t>Click to add picture</a:t>
            </a:r>
          </a:p>
        </p:txBody>
      </p:sp>
      <p:sp>
        <p:nvSpPr>
          <p:cNvPr id="7" name="Content Placeholder 5">
            <a:extLst>
              <a:ext uri="{FF2B5EF4-FFF2-40B4-BE49-F238E27FC236}">
                <a16:creationId xmlns:a16="http://schemas.microsoft.com/office/drawing/2014/main" id="{CBA14D7F-CF51-DB48-A1B2-2EEFF3D27FD8}"/>
              </a:ext>
            </a:extLst>
          </p:cNvPr>
          <p:cNvSpPr>
            <a:spLocks noGrp="1"/>
          </p:cNvSpPr>
          <p:nvPr>
            <p:ph sz="quarter" idx="14" hasCustomPrompt="1"/>
          </p:nvPr>
        </p:nvSpPr>
        <p:spPr>
          <a:xfrm>
            <a:off x="6327751" y="1677561"/>
            <a:ext cx="5407049" cy="1446274"/>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10" name="Content Placeholder 5">
            <a:extLst>
              <a:ext uri="{FF2B5EF4-FFF2-40B4-BE49-F238E27FC236}">
                <a16:creationId xmlns:a16="http://schemas.microsoft.com/office/drawing/2014/main" id="{6ACD4552-5E4C-804D-ADE0-D4F5F0622074}"/>
              </a:ext>
            </a:extLst>
          </p:cNvPr>
          <p:cNvSpPr>
            <a:spLocks noGrp="1"/>
          </p:cNvSpPr>
          <p:nvPr>
            <p:ph sz="quarter" idx="15" hasCustomPrompt="1"/>
          </p:nvPr>
        </p:nvSpPr>
        <p:spPr>
          <a:xfrm>
            <a:off x="457201" y="1677560"/>
            <a:ext cx="5407050" cy="4405185"/>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2" name="Title 4">
            <a:extLst>
              <a:ext uri="{FF2B5EF4-FFF2-40B4-BE49-F238E27FC236}">
                <a16:creationId xmlns:a16="http://schemas.microsoft.com/office/drawing/2014/main" id="{614EEFBA-D6DC-C56D-09A7-583E827C5CE4}"/>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4157159704"/>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 Bulleted Lists / 1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268B001-ACE4-CF4F-8B4E-D3F6414CB437}"/>
              </a:ext>
            </a:extLst>
          </p:cNvPr>
          <p:cNvSpPr>
            <a:spLocks noGrp="1"/>
          </p:cNvSpPr>
          <p:nvPr>
            <p:ph type="pic" sz="quarter" idx="10" hasCustomPrompt="1"/>
          </p:nvPr>
        </p:nvSpPr>
        <p:spPr>
          <a:xfrm>
            <a:off x="6330696" y="3346168"/>
            <a:ext cx="5404104" cy="2736577"/>
          </a:xfrm>
          <a:prstGeom prst="rect">
            <a:avLst/>
          </a:prstGeom>
        </p:spPr>
        <p:txBody>
          <a:bodyPr/>
          <a:lstStyle>
            <a:lvl1pPr marL="0" indent="0">
              <a:buNone/>
              <a:defRPr sz="1400"/>
            </a:lvl1pPr>
          </a:lstStyle>
          <a:p>
            <a:r>
              <a:rPr lang="en-US"/>
              <a:t>Click to add picture</a:t>
            </a:r>
          </a:p>
        </p:txBody>
      </p:sp>
      <p:sp>
        <p:nvSpPr>
          <p:cNvPr id="10" name="Content Placeholder 8">
            <a:extLst>
              <a:ext uri="{FF2B5EF4-FFF2-40B4-BE49-F238E27FC236}">
                <a16:creationId xmlns:a16="http://schemas.microsoft.com/office/drawing/2014/main" id="{5F0F6A37-601A-0B42-AF78-44D5D6AE04E2}"/>
              </a:ext>
            </a:extLst>
          </p:cNvPr>
          <p:cNvSpPr>
            <a:spLocks noGrp="1"/>
          </p:cNvSpPr>
          <p:nvPr>
            <p:ph sz="quarter" idx="17" hasCustomPrompt="1"/>
          </p:nvPr>
        </p:nvSpPr>
        <p:spPr>
          <a:xfrm>
            <a:off x="6330696" y="1677560"/>
            <a:ext cx="5404104" cy="1446275"/>
          </a:xfrm>
          <a:prstGeom prst="rect">
            <a:avLst/>
          </a:prstGeom>
          <a:noFill/>
          <a:ln>
            <a:noFill/>
          </a:ln>
        </p:spPr>
        <p:txBody>
          <a:bodyPr/>
          <a:lstStyle>
            <a:lvl1pPr marL="179442" marR="0" indent="-179442" algn="l" defTabSz="914674" rtl="0" eaLnBrk="1" fontAlgn="auto" latinLnBrk="0" hangingPunct="1">
              <a:lnSpc>
                <a:spcPct val="120000"/>
              </a:lnSpc>
              <a:spcBef>
                <a:spcPts val="300"/>
              </a:spcBef>
              <a:spcAft>
                <a:spcPts val="0"/>
              </a:spcAft>
              <a:buClr>
                <a:srgbClr val="003F62"/>
              </a:buClr>
              <a:buSzPct val="85000"/>
              <a:buFontTx/>
              <a:buBlip>
                <a:blip r:embed="rId2"/>
              </a:buBlip>
              <a:tabLst/>
              <a:defRPr lang="en-GB" sz="1400" baseline="0" noProof="0" dirty="0" smtClean="0">
                <a:solidFill>
                  <a:schemeClr val="tx1"/>
                </a:solidFill>
                <a:effectLst/>
              </a:defRPr>
            </a:lvl1pPr>
            <a:lvl2pPr marL="358883" marR="0" indent="-179442" algn="l" defTabSz="914674" rtl="0" eaLnBrk="1" fontAlgn="auto" latinLnBrk="0" hangingPunct="1">
              <a:lnSpc>
                <a:spcPct val="120000"/>
              </a:lnSpc>
              <a:spcBef>
                <a:spcPts val="0"/>
              </a:spcBef>
              <a:spcAft>
                <a:spcPts val="0"/>
              </a:spcAft>
              <a:buClr>
                <a:srgbClr val="969696"/>
              </a:buClr>
              <a:buSzPct val="85000"/>
              <a:buFont typeface="Verdana" panose="020B0604030504040204" pitchFamily="34" charset="0"/>
              <a:buChar char="—"/>
              <a:tabLst/>
              <a:defRPr lang="en-GB" sz="1400" baseline="0" noProof="0" dirty="0" smtClean="0">
                <a:solidFill>
                  <a:schemeClr val="tx1"/>
                </a:solidFill>
                <a:effectLst/>
              </a:defRPr>
            </a:lvl2pPr>
            <a:lvl3pPr marL="540162" marR="0" indent="-179442" algn="l" defTabSz="914674" rtl="0" eaLnBrk="1" fontAlgn="auto" latinLnBrk="0" hangingPunct="1">
              <a:lnSpc>
                <a:spcPct val="120000"/>
              </a:lnSpc>
              <a:spcBef>
                <a:spcPts val="0"/>
              </a:spcBef>
              <a:spcAft>
                <a:spcPts val="0"/>
              </a:spcAft>
              <a:buClr>
                <a:srgbClr val="969696"/>
              </a:buClr>
              <a:buSzPct val="100000"/>
              <a:buFont typeface="Arial" panose="020B0604020202020204" pitchFamily="34" charset="0"/>
              <a:buChar char="–"/>
              <a:tabLst/>
              <a:defRPr lang="en-GB" sz="1400" baseline="0" noProof="0" dirty="0" smtClean="0">
                <a:solidFill>
                  <a:schemeClr val="tx1"/>
                </a:solidFill>
                <a:effectLst/>
              </a:defRPr>
            </a:lvl3pPr>
            <a:lvl4pPr marL="720216"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1400" baseline="0" noProof="0" dirty="0" smtClean="0">
                <a:solidFill>
                  <a:schemeClr val="tx1"/>
                </a:solidFill>
                <a:effectLst/>
              </a:defRPr>
            </a:lvl4pPr>
            <a:lvl5pPr marL="900270"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800" baseline="0" dirty="0">
                <a:solidFill>
                  <a:schemeClr val="tx1"/>
                </a:solidFill>
                <a:effectLst/>
              </a:defRPr>
            </a:lvl5pPr>
          </a:lstStyle>
          <a:p>
            <a:r>
              <a:rPr lang="en-US"/>
              <a:t>New bullet point here</a:t>
            </a:r>
          </a:p>
          <a:p>
            <a:pPr lvl="1"/>
            <a:r>
              <a:rPr lang="en-US"/>
              <a:t>Second bullet</a:t>
            </a:r>
          </a:p>
          <a:p>
            <a:pPr lvl="2"/>
            <a:r>
              <a:rPr lang="en-US"/>
              <a:t>Third bullet</a:t>
            </a:r>
          </a:p>
          <a:p>
            <a:pPr lvl="3"/>
            <a:r>
              <a:rPr lang="en-US"/>
              <a:t>Fourth bullet</a:t>
            </a:r>
          </a:p>
        </p:txBody>
      </p:sp>
      <p:sp>
        <p:nvSpPr>
          <p:cNvPr id="11" name="Content Placeholder 8">
            <a:extLst>
              <a:ext uri="{FF2B5EF4-FFF2-40B4-BE49-F238E27FC236}">
                <a16:creationId xmlns:a16="http://schemas.microsoft.com/office/drawing/2014/main" id="{5D62626A-4471-2D45-9CFD-3C51AE42D59B}"/>
              </a:ext>
            </a:extLst>
          </p:cNvPr>
          <p:cNvSpPr>
            <a:spLocks noGrp="1"/>
          </p:cNvSpPr>
          <p:nvPr>
            <p:ph sz="quarter" idx="21" hasCustomPrompt="1"/>
          </p:nvPr>
        </p:nvSpPr>
        <p:spPr>
          <a:xfrm>
            <a:off x="457200" y="1677560"/>
            <a:ext cx="5413350" cy="4405186"/>
          </a:xfrm>
          <a:prstGeom prst="rect">
            <a:avLst/>
          </a:prstGeom>
          <a:noFill/>
          <a:ln>
            <a:noFill/>
          </a:ln>
        </p:spPr>
        <p:txBody>
          <a:bodyPr/>
          <a:lstStyle>
            <a:lvl1pPr marL="179442" marR="0" indent="-179442" algn="l" defTabSz="914674" rtl="0" eaLnBrk="1" fontAlgn="auto" latinLnBrk="0" hangingPunct="1">
              <a:lnSpc>
                <a:spcPct val="120000"/>
              </a:lnSpc>
              <a:spcBef>
                <a:spcPts val="300"/>
              </a:spcBef>
              <a:spcAft>
                <a:spcPts val="0"/>
              </a:spcAft>
              <a:buClr>
                <a:srgbClr val="003F62"/>
              </a:buClr>
              <a:buSzPct val="85000"/>
              <a:buFontTx/>
              <a:buBlip>
                <a:blip r:embed="rId2"/>
              </a:buBlip>
              <a:tabLst/>
              <a:defRPr lang="en-GB" sz="1400" baseline="0" noProof="0" dirty="0" smtClean="0">
                <a:solidFill>
                  <a:schemeClr val="tx1"/>
                </a:solidFill>
                <a:effectLst/>
              </a:defRPr>
            </a:lvl1pPr>
            <a:lvl2pPr marL="358883" marR="0" indent="-179442" algn="l" defTabSz="914674" rtl="0" eaLnBrk="1" fontAlgn="auto" latinLnBrk="0" hangingPunct="1">
              <a:lnSpc>
                <a:spcPct val="120000"/>
              </a:lnSpc>
              <a:spcBef>
                <a:spcPts val="0"/>
              </a:spcBef>
              <a:spcAft>
                <a:spcPts val="0"/>
              </a:spcAft>
              <a:buClr>
                <a:srgbClr val="969696"/>
              </a:buClr>
              <a:buSzPct val="85000"/>
              <a:buFont typeface="Verdana" panose="020B0604030504040204" pitchFamily="34" charset="0"/>
              <a:buChar char="—"/>
              <a:tabLst/>
              <a:defRPr lang="en-GB" sz="1400" baseline="0" noProof="0" dirty="0" smtClean="0">
                <a:solidFill>
                  <a:schemeClr val="tx1"/>
                </a:solidFill>
                <a:effectLst/>
              </a:defRPr>
            </a:lvl2pPr>
            <a:lvl3pPr marL="540162" marR="0" indent="-179442" algn="l" defTabSz="914674" rtl="0" eaLnBrk="1" fontAlgn="auto" latinLnBrk="0" hangingPunct="1">
              <a:lnSpc>
                <a:spcPct val="120000"/>
              </a:lnSpc>
              <a:spcBef>
                <a:spcPts val="0"/>
              </a:spcBef>
              <a:spcAft>
                <a:spcPts val="0"/>
              </a:spcAft>
              <a:buClr>
                <a:srgbClr val="969696"/>
              </a:buClr>
              <a:buSzPct val="100000"/>
              <a:buFont typeface="Arial" panose="020B0604020202020204" pitchFamily="34" charset="0"/>
              <a:buChar char="–"/>
              <a:tabLst/>
              <a:defRPr lang="en-GB" sz="1400" baseline="0" noProof="0" dirty="0" smtClean="0">
                <a:solidFill>
                  <a:schemeClr val="tx1"/>
                </a:solidFill>
                <a:effectLst/>
              </a:defRPr>
            </a:lvl3pPr>
            <a:lvl4pPr marL="720216"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1400" baseline="0" noProof="0" dirty="0" smtClean="0">
                <a:solidFill>
                  <a:schemeClr val="tx1"/>
                </a:solidFill>
                <a:effectLst/>
              </a:defRPr>
            </a:lvl4pPr>
            <a:lvl5pPr marL="900270"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800" baseline="0" dirty="0">
                <a:solidFill>
                  <a:schemeClr val="tx1"/>
                </a:solidFill>
                <a:effectLst/>
              </a:defRPr>
            </a:lvl5pPr>
          </a:lstStyle>
          <a:p>
            <a:r>
              <a:rPr lang="en-US"/>
              <a:t>New bullet point here</a:t>
            </a:r>
          </a:p>
          <a:p>
            <a:pPr lvl="1"/>
            <a:r>
              <a:rPr lang="en-US"/>
              <a:t>Second bullet</a:t>
            </a:r>
          </a:p>
          <a:p>
            <a:pPr lvl="2"/>
            <a:r>
              <a:rPr lang="en-US"/>
              <a:t>Third bullet</a:t>
            </a:r>
          </a:p>
          <a:p>
            <a:pPr lvl="3"/>
            <a:r>
              <a:rPr lang="en-US"/>
              <a:t>Fourth bullet</a:t>
            </a:r>
          </a:p>
        </p:txBody>
      </p:sp>
      <p:sp>
        <p:nvSpPr>
          <p:cNvPr id="2" name="Title 4">
            <a:extLst>
              <a:ext uri="{FF2B5EF4-FFF2-40B4-BE49-F238E27FC236}">
                <a16:creationId xmlns:a16="http://schemas.microsoft.com/office/drawing/2014/main" id="{C9490CA2-B543-D94F-ECFF-F9A4176F6FCF}"/>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3736228578"/>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 Photos / 1 Text Box">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268B001-ACE4-CF4F-8B4E-D3F6414CB437}"/>
              </a:ext>
            </a:extLst>
          </p:cNvPr>
          <p:cNvSpPr>
            <a:spLocks noGrp="1"/>
          </p:cNvSpPr>
          <p:nvPr>
            <p:ph type="pic" sz="quarter" idx="10" hasCustomPrompt="1"/>
          </p:nvPr>
        </p:nvSpPr>
        <p:spPr>
          <a:xfrm>
            <a:off x="457200" y="1677560"/>
            <a:ext cx="3463750" cy="4405186"/>
          </a:xfrm>
          <a:prstGeom prst="rect">
            <a:avLst/>
          </a:prstGeom>
        </p:spPr>
        <p:txBody>
          <a:bodyPr/>
          <a:lstStyle>
            <a:lvl1pPr marL="0" indent="0">
              <a:buNone/>
              <a:defRPr sz="1400"/>
            </a:lvl1pPr>
          </a:lstStyle>
          <a:p>
            <a:r>
              <a:rPr lang="en-US"/>
              <a:t>Click to add picture</a:t>
            </a:r>
          </a:p>
        </p:txBody>
      </p:sp>
      <p:sp>
        <p:nvSpPr>
          <p:cNvPr id="8" name="Picture Placeholder 4">
            <a:extLst>
              <a:ext uri="{FF2B5EF4-FFF2-40B4-BE49-F238E27FC236}">
                <a16:creationId xmlns:a16="http://schemas.microsoft.com/office/drawing/2014/main" id="{5E319192-F7B1-6540-BE48-26E28D089D47}"/>
              </a:ext>
            </a:extLst>
          </p:cNvPr>
          <p:cNvSpPr>
            <a:spLocks noGrp="1"/>
          </p:cNvSpPr>
          <p:nvPr>
            <p:ph type="pic" sz="quarter" idx="15" hasCustomPrompt="1"/>
          </p:nvPr>
        </p:nvSpPr>
        <p:spPr>
          <a:xfrm>
            <a:off x="4368799" y="1677560"/>
            <a:ext cx="3454401" cy="1702413"/>
          </a:xfrm>
          <a:prstGeom prst="rect">
            <a:avLst/>
          </a:prstGeom>
        </p:spPr>
        <p:txBody>
          <a:bodyPr/>
          <a:lstStyle>
            <a:lvl1pPr marL="0" indent="0">
              <a:buNone/>
              <a:defRPr sz="1400"/>
            </a:lvl1pPr>
          </a:lstStyle>
          <a:p>
            <a:r>
              <a:rPr lang="en-US"/>
              <a:t>Click to add picture</a:t>
            </a:r>
          </a:p>
        </p:txBody>
      </p:sp>
      <p:sp>
        <p:nvSpPr>
          <p:cNvPr id="9" name="Picture Placeholder 4">
            <a:extLst>
              <a:ext uri="{FF2B5EF4-FFF2-40B4-BE49-F238E27FC236}">
                <a16:creationId xmlns:a16="http://schemas.microsoft.com/office/drawing/2014/main" id="{707092CD-6CFF-E84F-B742-026D207971E7}"/>
              </a:ext>
            </a:extLst>
          </p:cNvPr>
          <p:cNvSpPr>
            <a:spLocks noGrp="1"/>
          </p:cNvSpPr>
          <p:nvPr>
            <p:ph type="pic" sz="quarter" idx="16" hasCustomPrompt="1"/>
          </p:nvPr>
        </p:nvSpPr>
        <p:spPr>
          <a:xfrm>
            <a:off x="4368799" y="3751105"/>
            <a:ext cx="3454401" cy="2331640"/>
          </a:xfrm>
          <a:prstGeom prst="rect">
            <a:avLst/>
          </a:prstGeom>
        </p:spPr>
        <p:txBody>
          <a:bodyPr/>
          <a:lstStyle>
            <a:lvl1pPr marL="0" indent="0">
              <a:buNone/>
              <a:defRPr sz="1400"/>
            </a:lvl1pPr>
          </a:lstStyle>
          <a:p>
            <a:r>
              <a:rPr lang="en-US"/>
              <a:t>Click to add picture</a:t>
            </a:r>
          </a:p>
        </p:txBody>
      </p:sp>
      <p:sp>
        <p:nvSpPr>
          <p:cNvPr id="11" name="Content Placeholder 5">
            <a:extLst>
              <a:ext uri="{FF2B5EF4-FFF2-40B4-BE49-F238E27FC236}">
                <a16:creationId xmlns:a16="http://schemas.microsoft.com/office/drawing/2014/main" id="{D154D765-F598-5D43-BA98-B576F7D00122}"/>
              </a:ext>
            </a:extLst>
          </p:cNvPr>
          <p:cNvSpPr>
            <a:spLocks noGrp="1"/>
          </p:cNvSpPr>
          <p:nvPr>
            <p:ph sz="quarter" idx="14" hasCustomPrompt="1"/>
          </p:nvPr>
        </p:nvSpPr>
        <p:spPr>
          <a:xfrm>
            <a:off x="8280400" y="1677560"/>
            <a:ext cx="3454400" cy="4405185"/>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2" name="Title 4">
            <a:extLst>
              <a:ext uri="{FF2B5EF4-FFF2-40B4-BE49-F238E27FC236}">
                <a16:creationId xmlns:a16="http://schemas.microsoft.com/office/drawing/2014/main" id="{D0457F84-7616-B59F-8DC6-D2D01813F66B}"/>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2725981310"/>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 Photos / 1 Bulleted List">
    <p:spTree>
      <p:nvGrpSpPr>
        <p:cNvPr id="1" name=""/>
        <p:cNvGrpSpPr/>
        <p:nvPr/>
      </p:nvGrpSpPr>
      <p:grpSpPr>
        <a:xfrm>
          <a:off x="0" y="0"/>
          <a:ext cx="0" cy="0"/>
          <a:chOff x="0" y="0"/>
          <a:chExt cx="0" cy="0"/>
        </a:xfrm>
      </p:grpSpPr>
      <p:sp>
        <p:nvSpPr>
          <p:cNvPr id="11" name="Content Placeholder 8">
            <a:extLst>
              <a:ext uri="{FF2B5EF4-FFF2-40B4-BE49-F238E27FC236}">
                <a16:creationId xmlns:a16="http://schemas.microsoft.com/office/drawing/2014/main" id="{D582BE7A-8FC0-8946-AF43-4B16D47B772D}"/>
              </a:ext>
            </a:extLst>
          </p:cNvPr>
          <p:cNvSpPr>
            <a:spLocks noGrp="1"/>
          </p:cNvSpPr>
          <p:nvPr>
            <p:ph sz="quarter" idx="17" hasCustomPrompt="1"/>
          </p:nvPr>
        </p:nvSpPr>
        <p:spPr>
          <a:xfrm>
            <a:off x="8280399" y="1672346"/>
            <a:ext cx="3454401" cy="4405185"/>
          </a:xfrm>
          <a:prstGeom prst="rect">
            <a:avLst/>
          </a:prstGeom>
          <a:noFill/>
          <a:ln>
            <a:noFill/>
          </a:ln>
        </p:spPr>
        <p:txBody>
          <a:bodyPr/>
          <a:lstStyle>
            <a:lvl1pPr marL="179442" marR="0" indent="-179442" algn="l" defTabSz="914674" rtl="0" eaLnBrk="1" fontAlgn="auto" latinLnBrk="0" hangingPunct="1">
              <a:lnSpc>
                <a:spcPct val="120000"/>
              </a:lnSpc>
              <a:spcBef>
                <a:spcPts val="300"/>
              </a:spcBef>
              <a:spcAft>
                <a:spcPts val="0"/>
              </a:spcAft>
              <a:buClr>
                <a:srgbClr val="003F62"/>
              </a:buClr>
              <a:buSzPct val="85000"/>
              <a:buFontTx/>
              <a:buBlip>
                <a:blip r:embed="rId2"/>
              </a:buBlip>
              <a:tabLst/>
              <a:defRPr lang="en-GB" sz="1400" baseline="0" noProof="0" dirty="0" smtClean="0">
                <a:solidFill>
                  <a:schemeClr val="tx1"/>
                </a:solidFill>
                <a:effectLst/>
              </a:defRPr>
            </a:lvl1pPr>
            <a:lvl2pPr marL="358883" marR="0" indent="-179442" algn="l" defTabSz="914674" rtl="0" eaLnBrk="1" fontAlgn="auto" latinLnBrk="0" hangingPunct="1">
              <a:lnSpc>
                <a:spcPct val="120000"/>
              </a:lnSpc>
              <a:spcBef>
                <a:spcPts val="0"/>
              </a:spcBef>
              <a:spcAft>
                <a:spcPts val="0"/>
              </a:spcAft>
              <a:buClr>
                <a:srgbClr val="969696"/>
              </a:buClr>
              <a:buSzPct val="85000"/>
              <a:buFont typeface="Verdana" panose="020B0604030504040204" pitchFamily="34" charset="0"/>
              <a:buChar char="—"/>
              <a:tabLst/>
              <a:defRPr lang="en-GB" sz="1400" baseline="0" noProof="0" dirty="0" smtClean="0">
                <a:solidFill>
                  <a:schemeClr val="tx1"/>
                </a:solidFill>
                <a:effectLst/>
              </a:defRPr>
            </a:lvl2pPr>
            <a:lvl3pPr marL="540162" marR="0" indent="-179442" algn="l" defTabSz="914674" rtl="0" eaLnBrk="1" fontAlgn="auto" latinLnBrk="0" hangingPunct="1">
              <a:lnSpc>
                <a:spcPct val="120000"/>
              </a:lnSpc>
              <a:spcBef>
                <a:spcPts val="0"/>
              </a:spcBef>
              <a:spcAft>
                <a:spcPts val="0"/>
              </a:spcAft>
              <a:buClr>
                <a:srgbClr val="969696"/>
              </a:buClr>
              <a:buSzPct val="100000"/>
              <a:buFont typeface="Arial" panose="020B0604020202020204" pitchFamily="34" charset="0"/>
              <a:buChar char="–"/>
              <a:tabLst/>
              <a:defRPr lang="en-GB" sz="1400" baseline="0" noProof="0" dirty="0" smtClean="0">
                <a:solidFill>
                  <a:schemeClr val="tx1"/>
                </a:solidFill>
                <a:effectLst/>
              </a:defRPr>
            </a:lvl3pPr>
            <a:lvl4pPr marL="720216"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1400" baseline="0" noProof="0" dirty="0" smtClean="0">
                <a:solidFill>
                  <a:schemeClr val="tx1"/>
                </a:solidFill>
                <a:effectLst/>
              </a:defRPr>
            </a:lvl4pPr>
            <a:lvl5pPr marL="900270"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800" baseline="0" dirty="0">
                <a:solidFill>
                  <a:schemeClr val="tx1"/>
                </a:solidFill>
                <a:effectLst/>
              </a:defRPr>
            </a:lvl5pPr>
          </a:lstStyle>
          <a:p>
            <a:r>
              <a:rPr lang="en-US"/>
              <a:t>New bullet point here</a:t>
            </a:r>
          </a:p>
          <a:p>
            <a:pPr lvl="1"/>
            <a:r>
              <a:rPr lang="en-US"/>
              <a:t>Second bullet</a:t>
            </a:r>
          </a:p>
          <a:p>
            <a:pPr lvl="2"/>
            <a:r>
              <a:rPr lang="en-US"/>
              <a:t>Third bullet</a:t>
            </a:r>
          </a:p>
          <a:p>
            <a:pPr lvl="3"/>
            <a:r>
              <a:rPr lang="en-US"/>
              <a:t>Fourth bullet</a:t>
            </a:r>
          </a:p>
        </p:txBody>
      </p:sp>
      <p:sp>
        <p:nvSpPr>
          <p:cNvPr id="2" name="Title 4">
            <a:extLst>
              <a:ext uri="{FF2B5EF4-FFF2-40B4-BE49-F238E27FC236}">
                <a16:creationId xmlns:a16="http://schemas.microsoft.com/office/drawing/2014/main" id="{E056DCC8-C7C9-4194-B967-21C4A470D694}"/>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
        <p:nvSpPr>
          <p:cNvPr id="13" name="Picture Placeholder 4">
            <a:extLst>
              <a:ext uri="{FF2B5EF4-FFF2-40B4-BE49-F238E27FC236}">
                <a16:creationId xmlns:a16="http://schemas.microsoft.com/office/drawing/2014/main" id="{D5DCC857-DA43-B0CE-5102-AEB62556FF53}"/>
              </a:ext>
            </a:extLst>
          </p:cNvPr>
          <p:cNvSpPr>
            <a:spLocks noGrp="1"/>
          </p:cNvSpPr>
          <p:nvPr>
            <p:ph type="pic" sz="quarter" idx="10" hasCustomPrompt="1"/>
          </p:nvPr>
        </p:nvSpPr>
        <p:spPr>
          <a:xfrm>
            <a:off x="457200" y="1677560"/>
            <a:ext cx="3463750" cy="4405186"/>
          </a:xfrm>
          <a:prstGeom prst="rect">
            <a:avLst/>
          </a:prstGeom>
        </p:spPr>
        <p:txBody>
          <a:bodyPr/>
          <a:lstStyle>
            <a:lvl1pPr marL="0" indent="0">
              <a:buNone/>
              <a:defRPr sz="1400"/>
            </a:lvl1pPr>
          </a:lstStyle>
          <a:p>
            <a:r>
              <a:rPr lang="en-US"/>
              <a:t>Click to add picture</a:t>
            </a:r>
          </a:p>
        </p:txBody>
      </p:sp>
      <p:sp>
        <p:nvSpPr>
          <p:cNvPr id="14" name="Picture Placeholder 4">
            <a:extLst>
              <a:ext uri="{FF2B5EF4-FFF2-40B4-BE49-F238E27FC236}">
                <a16:creationId xmlns:a16="http://schemas.microsoft.com/office/drawing/2014/main" id="{6F3FE3C4-AAB3-C180-20E1-5A27C41FAE79}"/>
              </a:ext>
            </a:extLst>
          </p:cNvPr>
          <p:cNvSpPr>
            <a:spLocks noGrp="1"/>
          </p:cNvSpPr>
          <p:nvPr>
            <p:ph type="pic" sz="quarter" idx="15" hasCustomPrompt="1"/>
          </p:nvPr>
        </p:nvSpPr>
        <p:spPr>
          <a:xfrm>
            <a:off x="4368799" y="1677560"/>
            <a:ext cx="3454401" cy="1702413"/>
          </a:xfrm>
          <a:prstGeom prst="rect">
            <a:avLst/>
          </a:prstGeom>
        </p:spPr>
        <p:txBody>
          <a:bodyPr/>
          <a:lstStyle>
            <a:lvl1pPr marL="0" indent="0">
              <a:buNone/>
              <a:defRPr sz="1400"/>
            </a:lvl1pPr>
          </a:lstStyle>
          <a:p>
            <a:r>
              <a:rPr lang="en-US"/>
              <a:t>Click to add picture</a:t>
            </a:r>
          </a:p>
        </p:txBody>
      </p:sp>
      <p:sp>
        <p:nvSpPr>
          <p:cNvPr id="15" name="Picture Placeholder 4">
            <a:extLst>
              <a:ext uri="{FF2B5EF4-FFF2-40B4-BE49-F238E27FC236}">
                <a16:creationId xmlns:a16="http://schemas.microsoft.com/office/drawing/2014/main" id="{9BBCAE9C-7579-87F1-DAAA-B011EB768196}"/>
              </a:ext>
            </a:extLst>
          </p:cNvPr>
          <p:cNvSpPr>
            <a:spLocks noGrp="1"/>
          </p:cNvSpPr>
          <p:nvPr>
            <p:ph type="pic" sz="quarter" idx="16" hasCustomPrompt="1"/>
          </p:nvPr>
        </p:nvSpPr>
        <p:spPr>
          <a:xfrm>
            <a:off x="4368799" y="3751105"/>
            <a:ext cx="3454401" cy="2331640"/>
          </a:xfrm>
          <a:prstGeom prst="rect">
            <a:avLst/>
          </a:prstGeom>
        </p:spPr>
        <p:txBody>
          <a:bodyPr/>
          <a:lstStyle>
            <a:lvl1pPr marL="0" indent="0">
              <a:buNone/>
              <a:defRPr sz="1400"/>
            </a:lvl1pPr>
          </a:lstStyle>
          <a:p>
            <a:r>
              <a:rPr lang="en-US"/>
              <a:t>Click to add picture</a:t>
            </a:r>
          </a:p>
        </p:txBody>
      </p:sp>
    </p:spTree>
    <p:extLst>
      <p:ext uri="{BB962C8B-B14F-4D97-AF65-F5344CB8AC3E}">
        <p14:creationId xmlns:p14="http://schemas.microsoft.com/office/powerpoint/2010/main" val="3538899634"/>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5" name="Table Placeholder 6">
            <a:extLst>
              <a:ext uri="{FF2B5EF4-FFF2-40B4-BE49-F238E27FC236}">
                <a16:creationId xmlns:a16="http://schemas.microsoft.com/office/drawing/2014/main" id="{D7B50039-C469-B841-8CF5-6547BB4743E5}"/>
              </a:ext>
            </a:extLst>
          </p:cNvPr>
          <p:cNvSpPr>
            <a:spLocks noGrp="1"/>
          </p:cNvSpPr>
          <p:nvPr>
            <p:ph type="tbl" sz="quarter" idx="10" hasCustomPrompt="1"/>
          </p:nvPr>
        </p:nvSpPr>
        <p:spPr>
          <a:xfrm>
            <a:off x="457201" y="1677560"/>
            <a:ext cx="11277600" cy="4405185"/>
          </a:xfrm>
          <a:prstGeom prst="rect">
            <a:avLst/>
          </a:prstGeom>
        </p:spPr>
        <p:txBody>
          <a:bodyPr/>
          <a:lstStyle>
            <a:lvl1pPr marL="0" indent="0">
              <a:buNone/>
              <a:defRPr sz="1400"/>
            </a:lvl1pPr>
          </a:lstStyle>
          <a:p>
            <a:r>
              <a:rPr lang="en-US"/>
              <a:t>Click to add table</a:t>
            </a:r>
          </a:p>
        </p:txBody>
      </p:sp>
      <p:sp>
        <p:nvSpPr>
          <p:cNvPr id="2" name="Title 4">
            <a:extLst>
              <a:ext uri="{FF2B5EF4-FFF2-40B4-BE49-F238E27FC236}">
                <a16:creationId xmlns:a16="http://schemas.microsoft.com/office/drawing/2014/main" id="{5BE80672-4539-E309-DB15-C2B766E2DDCE}"/>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4109330805"/>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BE80672-4539-E309-DB15-C2B766E2DDCE}"/>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graphicFrame>
        <p:nvGraphicFramePr>
          <p:cNvPr id="5" name="Table 4">
            <a:extLst>
              <a:ext uri="{FF2B5EF4-FFF2-40B4-BE49-F238E27FC236}">
                <a16:creationId xmlns:a16="http://schemas.microsoft.com/office/drawing/2014/main" id="{50D869E8-FF3F-23C6-4340-131F21328582}"/>
              </a:ext>
            </a:extLst>
          </p:cNvPr>
          <p:cNvGraphicFramePr>
            <a:graphicFrameLocks noGrp="1"/>
          </p:cNvGraphicFramePr>
          <p:nvPr userDrawn="1">
            <p:extLst>
              <p:ext uri="{D42A27DB-BD31-4B8C-83A1-F6EECF244321}">
                <p14:modId xmlns:p14="http://schemas.microsoft.com/office/powerpoint/2010/main" val="780207490"/>
              </p:ext>
            </p:extLst>
          </p:nvPr>
        </p:nvGraphicFramePr>
        <p:xfrm>
          <a:off x="1327245" y="1941063"/>
          <a:ext cx="9667212" cy="3511136"/>
        </p:xfrm>
        <a:graphic>
          <a:graphicData uri="http://schemas.openxmlformats.org/drawingml/2006/table">
            <a:tbl>
              <a:tblPr firstRow="1" bandRow="1">
                <a:tableStyleId>{EB344D84-9AFB-497E-A393-DC336BA19D2E}</a:tableStyleId>
              </a:tblPr>
              <a:tblGrid>
                <a:gridCol w="2416803">
                  <a:extLst>
                    <a:ext uri="{9D8B030D-6E8A-4147-A177-3AD203B41FA5}">
                      <a16:colId xmlns:a16="http://schemas.microsoft.com/office/drawing/2014/main" val="4116467530"/>
                    </a:ext>
                  </a:extLst>
                </a:gridCol>
                <a:gridCol w="2416803">
                  <a:extLst>
                    <a:ext uri="{9D8B030D-6E8A-4147-A177-3AD203B41FA5}">
                      <a16:colId xmlns:a16="http://schemas.microsoft.com/office/drawing/2014/main" val="621323086"/>
                    </a:ext>
                  </a:extLst>
                </a:gridCol>
                <a:gridCol w="2416803">
                  <a:extLst>
                    <a:ext uri="{9D8B030D-6E8A-4147-A177-3AD203B41FA5}">
                      <a16:colId xmlns:a16="http://schemas.microsoft.com/office/drawing/2014/main" val="1763250661"/>
                    </a:ext>
                  </a:extLst>
                </a:gridCol>
                <a:gridCol w="2416803">
                  <a:extLst>
                    <a:ext uri="{9D8B030D-6E8A-4147-A177-3AD203B41FA5}">
                      <a16:colId xmlns:a16="http://schemas.microsoft.com/office/drawing/2014/main" val="3954151778"/>
                    </a:ext>
                  </a:extLst>
                </a:gridCol>
              </a:tblGrid>
              <a:tr h="438892">
                <a:tc>
                  <a:txBody>
                    <a:bodyPr/>
                    <a:lstStyle/>
                    <a:p>
                      <a:pPr algn="ctr"/>
                      <a:r>
                        <a:rPr lang="en-US" sz="1200"/>
                        <a:t>Heading 1</a:t>
                      </a:r>
                      <a:endParaRPr lang="en-US" sz="1200" b="0"/>
                    </a:p>
                  </a:txBody>
                  <a:tcPr anchor="ctr">
                    <a:lnL>
                      <a:noFill/>
                    </a:lnL>
                    <a:lnR w="6350" cap="flat" cmpd="sng" algn="ctr">
                      <a:solidFill>
                        <a:schemeClr val="bg2"/>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Heading 2</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Heading 3</a:t>
                      </a:r>
                      <a:endParaRPr lang="en-US" sz="1200" b="0"/>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Heading 4</a:t>
                      </a:r>
                      <a:endParaRPr lang="en-US" sz="1200" b="0"/>
                    </a:p>
                  </a:txBody>
                  <a:tcPr anchor="ctr">
                    <a:lnL w="6350" cap="flat" cmpd="sng" algn="ctr">
                      <a:solidFill>
                        <a:schemeClr val="bg2"/>
                      </a:solidFill>
                      <a:prstDash val="solid"/>
                      <a:round/>
                      <a:headEnd type="none" w="med" len="med"/>
                      <a:tailEnd type="none" w="med" len="med"/>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724854975"/>
                  </a:ext>
                </a:extLst>
              </a:tr>
              <a:tr h="438892">
                <a:tc>
                  <a:txBody>
                    <a:bodyPr/>
                    <a:lstStyle/>
                    <a:p>
                      <a:endParaRPr lang="en-US" sz="1200"/>
                    </a:p>
                  </a:txBody>
                  <a:tcPr>
                    <a:lnL>
                      <a:noFill/>
                    </a:lnL>
                    <a:lnR w="6350" cap="flat" cmpd="sng" algn="ctr">
                      <a:solidFill>
                        <a:schemeClr val="bg2"/>
                      </a:solid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71249954"/>
                  </a:ext>
                </a:extLst>
              </a:tr>
              <a:tr h="438892">
                <a:tc>
                  <a:txBody>
                    <a:bodyPr/>
                    <a:lstStyle/>
                    <a:p>
                      <a:endParaRPr lang="en-US" sz="1200"/>
                    </a:p>
                  </a:txBody>
                  <a:tcPr>
                    <a:lnL>
                      <a:noFill/>
                    </a:lnL>
                    <a:lnR w="635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05742870"/>
                  </a:ext>
                </a:extLst>
              </a:tr>
              <a:tr h="438892">
                <a:tc>
                  <a:txBody>
                    <a:bodyPr/>
                    <a:lstStyle/>
                    <a:p>
                      <a:endParaRPr lang="en-US" sz="1200"/>
                    </a:p>
                  </a:txBody>
                  <a:tcPr>
                    <a:lnL>
                      <a:noFill/>
                    </a:lnL>
                    <a:lnR w="635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30893349"/>
                  </a:ext>
                </a:extLst>
              </a:tr>
              <a:tr h="438892">
                <a:tc>
                  <a:txBody>
                    <a:bodyPr/>
                    <a:lstStyle/>
                    <a:p>
                      <a:endParaRPr lang="en-US" sz="1200"/>
                    </a:p>
                  </a:txBody>
                  <a:tcPr>
                    <a:lnL>
                      <a:noFill/>
                    </a:lnL>
                    <a:lnR w="635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93626051"/>
                  </a:ext>
                </a:extLst>
              </a:tr>
              <a:tr h="438892">
                <a:tc>
                  <a:txBody>
                    <a:bodyPr/>
                    <a:lstStyle/>
                    <a:p>
                      <a:endParaRPr lang="en-US" sz="1200"/>
                    </a:p>
                  </a:txBody>
                  <a:tcPr>
                    <a:lnL>
                      <a:noFill/>
                    </a:lnL>
                    <a:lnR w="635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43087973"/>
                  </a:ext>
                </a:extLst>
              </a:tr>
              <a:tr h="438892">
                <a:tc>
                  <a:txBody>
                    <a:bodyPr/>
                    <a:lstStyle/>
                    <a:p>
                      <a:endParaRPr lang="en-US" sz="1200"/>
                    </a:p>
                  </a:txBody>
                  <a:tcPr>
                    <a:lnL>
                      <a:noFill/>
                    </a:lnL>
                    <a:lnR w="635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94527850"/>
                  </a:ext>
                </a:extLst>
              </a:tr>
              <a:tr h="438892">
                <a:tc>
                  <a:txBody>
                    <a:bodyPr/>
                    <a:lstStyle/>
                    <a:p>
                      <a:endParaRPr lang="en-US" sz="1200"/>
                    </a:p>
                  </a:txBody>
                  <a:tcPr>
                    <a:lnL>
                      <a:noFill/>
                    </a:lnL>
                    <a:lnR w="6350" cap="flat" cmpd="sng" algn="ctr">
                      <a:solidFill>
                        <a:schemeClr val="bg2"/>
                      </a:solid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endParaRPr lang="en-US" sz="1200"/>
                    </a:p>
                  </a:txBody>
                  <a:tcPr>
                    <a:lnL w="6350" cap="flat" cmpd="sng" algn="ctr">
                      <a:solidFill>
                        <a:schemeClr val="bg2"/>
                      </a:solidFill>
                      <a:prstDash val="solid"/>
                      <a:round/>
                      <a:headEnd type="none" w="med" len="med"/>
                      <a:tailEnd type="none" w="med" len="med"/>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818023939"/>
                  </a:ext>
                </a:extLst>
              </a:tr>
            </a:tbl>
          </a:graphicData>
        </a:graphic>
      </p:graphicFrame>
    </p:spTree>
    <p:extLst>
      <p:ext uri="{BB962C8B-B14F-4D97-AF65-F5344CB8AC3E}">
        <p14:creationId xmlns:p14="http://schemas.microsoft.com/office/powerpoint/2010/main" val="1334237497"/>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CONNECT">
    <p:spTree>
      <p:nvGrpSpPr>
        <p:cNvPr id="1" name=""/>
        <p:cNvGrpSpPr/>
        <p:nvPr/>
      </p:nvGrpSpPr>
      <p:grpSpPr>
        <a:xfrm>
          <a:off x="0" y="0"/>
          <a:ext cx="0" cy="0"/>
          <a:chOff x="0" y="0"/>
          <a:chExt cx="0" cy="0"/>
        </a:xfrm>
      </p:grpSpPr>
      <p:pic>
        <p:nvPicPr>
          <p:cNvPr id="33" name="Picture 32" descr="A picture containing spaghetti junction&#10;&#10;Description automatically generated">
            <a:extLst>
              <a:ext uri="{FF2B5EF4-FFF2-40B4-BE49-F238E27FC236}">
                <a16:creationId xmlns:a16="http://schemas.microsoft.com/office/drawing/2014/main" id="{7F7532B2-88D0-3CC7-2FCD-0A9284CB9E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44" y="0"/>
            <a:ext cx="12192000" cy="3685671"/>
          </a:xfrm>
          <a:prstGeom prst="rect">
            <a:avLst/>
          </a:prstGeom>
        </p:spPr>
      </p:pic>
      <p:sp>
        <p:nvSpPr>
          <p:cNvPr id="13" name="Rectangle 12">
            <a:extLst>
              <a:ext uri="{FF2B5EF4-FFF2-40B4-BE49-F238E27FC236}">
                <a16:creationId xmlns:a16="http://schemas.microsoft.com/office/drawing/2014/main" id="{DB538099-12B0-054A-B8EF-5AD459C8C379}"/>
              </a:ext>
            </a:extLst>
          </p:cNvPr>
          <p:cNvSpPr/>
          <p:nvPr userDrawn="1"/>
        </p:nvSpPr>
        <p:spPr>
          <a:xfrm>
            <a:off x="-4646" y="-8380"/>
            <a:ext cx="12196646" cy="3685671"/>
          </a:xfrm>
          <a:prstGeom prst="rect">
            <a:avLst/>
          </a:prstGeom>
          <a:gradFill>
            <a:gsLst>
              <a:gs pos="0">
                <a:srgbClr val="1E1B1D">
                  <a:alpha val="60000"/>
                </a:srgbClr>
              </a:gs>
              <a:gs pos="100000">
                <a:srgbClr val="1E1B1D">
                  <a:alpha val="95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5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Verdana"/>
              <a:ea typeface="+mn-ea"/>
              <a:cs typeface="+mn-cs"/>
            </a:endParaRPr>
          </a:p>
        </p:txBody>
      </p:sp>
      <p:sp>
        <p:nvSpPr>
          <p:cNvPr id="18" name="Rectangle">
            <a:extLst>
              <a:ext uri="{FF2B5EF4-FFF2-40B4-BE49-F238E27FC236}">
                <a16:creationId xmlns:a16="http://schemas.microsoft.com/office/drawing/2014/main" id="{EFBB7960-2A2E-9D46-9229-2D7782B50B68}"/>
              </a:ext>
            </a:extLst>
          </p:cNvPr>
          <p:cNvSpPr/>
          <p:nvPr userDrawn="1"/>
        </p:nvSpPr>
        <p:spPr>
          <a:xfrm>
            <a:off x="-1" y="3685671"/>
            <a:ext cx="12192000" cy="2397837"/>
          </a:xfrm>
          <a:prstGeom prst="rect">
            <a:avLst/>
          </a:prstGeom>
          <a:gradFill>
            <a:gsLst>
              <a:gs pos="0">
                <a:schemeClr val="bg2"/>
              </a:gs>
              <a:gs pos="100000">
                <a:schemeClr val="bg2">
                  <a:lumMod val="95000"/>
                </a:schemeClr>
              </a:gs>
            </a:gsLst>
            <a:path path="circle">
              <a:fillToRect l="50000" t="50000" r="50000" b="50000"/>
            </a:path>
          </a:gradFill>
          <a:ln w="12700">
            <a:miter lim="400000"/>
          </a:ln>
          <a:effectLst/>
        </p:spPr>
        <p:txBody>
          <a:bodyPr lIns="25400" tIns="25400" rIns="25400" bIns="25400" anchor="ctr"/>
          <a:lstStyle/>
          <a:p>
            <a:pPr marL="0" marR="0" lvl="0" indent="0" algn="ctr" defTabSz="228509" rtl="0" eaLnBrk="1" fontAlgn="auto" latinLnBrk="0" hangingPunct="1">
              <a:lnSpc>
                <a:spcPct val="100000"/>
              </a:lnSpc>
              <a:spcBef>
                <a:spcPts val="0"/>
              </a:spcBef>
              <a:spcAft>
                <a:spcPts val="0"/>
              </a:spcAft>
              <a:buClrTx/>
              <a:buSzTx/>
              <a:buFontTx/>
              <a:buNone/>
              <a:tabLst/>
              <a:defRPr sz="3200" spc="0">
                <a:solidFill>
                  <a:srgbClr val="FFFFFF"/>
                </a:solidFill>
                <a:latin typeface="Helvetica Light"/>
                <a:ea typeface="Helvetica Light"/>
                <a:cs typeface="Helvetica Light"/>
                <a:sym typeface="Helvetica Light"/>
              </a:defRPr>
            </a:pPr>
            <a:endParaRPr kumimoji="0" sz="1600" b="0" i="0" u="none" strike="noStrike" kern="1200" cap="none" spc="0" normalizeH="0" baseline="0" noProof="0">
              <a:ln>
                <a:noFill/>
              </a:ln>
              <a:solidFill>
                <a:srgbClr val="FFFFFF"/>
              </a:solidFill>
              <a:effectLst/>
              <a:uLnTx/>
              <a:uFillTx/>
              <a:latin typeface="Helvetica Light"/>
              <a:sym typeface="Helvetica Light"/>
            </a:endParaRPr>
          </a:p>
        </p:txBody>
      </p:sp>
      <p:cxnSp>
        <p:nvCxnSpPr>
          <p:cNvPr id="19" name="Straight Connector 18">
            <a:extLst>
              <a:ext uri="{FF2B5EF4-FFF2-40B4-BE49-F238E27FC236}">
                <a16:creationId xmlns:a16="http://schemas.microsoft.com/office/drawing/2014/main" id="{3E3E35D8-2DC6-3C4C-A576-B7DB9612F5A1}"/>
              </a:ext>
            </a:extLst>
          </p:cNvPr>
          <p:cNvCxnSpPr>
            <a:cxnSpLocks/>
          </p:cNvCxnSpPr>
          <p:nvPr userDrawn="1"/>
        </p:nvCxnSpPr>
        <p:spPr>
          <a:xfrm>
            <a:off x="11583890" y="6415238"/>
            <a:ext cx="0" cy="192241"/>
          </a:xfrm>
          <a:prstGeom prst="line">
            <a:avLst/>
          </a:prstGeom>
          <a:ln w="31750" cap="sq">
            <a:solidFill>
              <a:schemeClr val="accent1"/>
            </a:solidFill>
            <a:miter lim="800000"/>
            <a:headEnd type="none"/>
            <a:tailEnd type="none"/>
          </a:ln>
          <a:effectLst/>
        </p:spPr>
        <p:style>
          <a:lnRef idx="3">
            <a:schemeClr val="accent1"/>
          </a:lnRef>
          <a:fillRef idx="0">
            <a:schemeClr val="accent1"/>
          </a:fillRef>
          <a:effectRef idx="2">
            <a:schemeClr val="accent1"/>
          </a:effectRef>
          <a:fontRef idx="minor">
            <a:schemeClr val="tx1"/>
          </a:fontRef>
        </p:style>
      </p:cxnSp>
      <p:sp>
        <p:nvSpPr>
          <p:cNvPr id="20" name="Slide Number Placeholder 4">
            <a:extLst>
              <a:ext uri="{FF2B5EF4-FFF2-40B4-BE49-F238E27FC236}">
                <a16:creationId xmlns:a16="http://schemas.microsoft.com/office/drawing/2014/main" id="{8A8CE71A-0290-4245-ACF5-E69305BB48AB}"/>
              </a:ext>
            </a:extLst>
          </p:cNvPr>
          <p:cNvSpPr txBox="1">
            <a:spLocks/>
          </p:cNvSpPr>
          <p:nvPr userDrawn="1"/>
        </p:nvSpPr>
        <p:spPr>
          <a:xfrm>
            <a:off x="11090406" y="6408975"/>
            <a:ext cx="458332" cy="251971"/>
          </a:xfrm>
          <a:prstGeom prst="rect">
            <a:avLst/>
          </a:prstGeom>
        </p:spPr>
        <p:txBody>
          <a:bodyPr/>
          <a:lstStyle>
            <a:defPPr>
              <a:defRPr lang="en-US"/>
            </a:defPPr>
            <a:lvl1pPr marL="0" algn="r" defTabSz="228509" rtl="0" eaLnBrk="1" latinLnBrk="0" hangingPunct="1">
              <a:defRPr sz="800" b="0" kern="1200">
                <a:solidFill>
                  <a:schemeClr val="accent3"/>
                </a:solidFill>
                <a:latin typeface="+mn-lt"/>
                <a:ea typeface="+mn-ea"/>
                <a:cs typeface="+mn-cs"/>
              </a:defRPr>
            </a:lvl1pPr>
            <a:lvl2pPr marL="228509" algn="l" defTabSz="228509" rtl="0" eaLnBrk="1" latinLnBrk="0" hangingPunct="1">
              <a:defRPr sz="900" kern="1200">
                <a:solidFill>
                  <a:schemeClr val="tx1"/>
                </a:solidFill>
                <a:latin typeface="+mn-lt"/>
                <a:ea typeface="+mn-ea"/>
                <a:cs typeface="+mn-cs"/>
              </a:defRPr>
            </a:lvl2pPr>
            <a:lvl3pPr marL="457017" algn="l" defTabSz="228509" rtl="0" eaLnBrk="1" latinLnBrk="0" hangingPunct="1">
              <a:defRPr sz="900" kern="1200">
                <a:solidFill>
                  <a:schemeClr val="tx1"/>
                </a:solidFill>
                <a:latin typeface="+mn-lt"/>
                <a:ea typeface="+mn-ea"/>
                <a:cs typeface="+mn-cs"/>
              </a:defRPr>
            </a:lvl3pPr>
            <a:lvl4pPr marL="685526" algn="l" defTabSz="228509" rtl="0" eaLnBrk="1" latinLnBrk="0" hangingPunct="1">
              <a:defRPr sz="900" kern="1200">
                <a:solidFill>
                  <a:schemeClr val="tx1"/>
                </a:solidFill>
                <a:latin typeface="+mn-lt"/>
                <a:ea typeface="+mn-ea"/>
                <a:cs typeface="+mn-cs"/>
              </a:defRPr>
            </a:lvl4pPr>
            <a:lvl5pPr marL="914034" algn="l" defTabSz="228509" rtl="0" eaLnBrk="1" latinLnBrk="0" hangingPunct="1">
              <a:defRPr sz="900" kern="1200">
                <a:solidFill>
                  <a:schemeClr val="tx1"/>
                </a:solidFill>
                <a:latin typeface="+mn-lt"/>
                <a:ea typeface="+mn-ea"/>
                <a:cs typeface="+mn-cs"/>
              </a:defRPr>
            </a:lvl5pPr>
            <a:lvl6pPr marL="1142543" algn="l" defTabSz="228509" rtl="0" eaLnBrk="1" latinLnBrk="0" hangingPunct="1">
              <a:defRPr sz="900" kern="1200">
                <a:solidFill>
                  <a:schemeClr val="tx1"/>
                </a:solidFill>
                <a:latin typeface="+mn-lt"/>
                <a:ea typeface="+mn-ea"/>
                <a:cs typeface="+mn-cs"/>
              </a:defRPr>
            </a:lvl6pPr>
            <a:lvl7pPr marL="1371051" algn="l" defTabSz="228509" rtl="0" eaLnBrk="1" latinLnBrk="0" hangingPunct="1">
              <a:defRPr sz="900" kern="1200">
                <a:solidFill>
                  <a:schemeClr val="tx1"/>
                </a:solidFill>
                <a:latin typeface="+mn-lt"/>
                <a:ea typeface="+mn-ea"/>
                <a:cs typeface="+mn-cs"/>
              </a:defRPr>
            </a:lvl7pPr>
            <a:lvl8pPr marL="1599560" algn="l" defTabSz="228509" rtl="0" eaLnBrk="1" latinLnBrk="0" hangingPunct="1">
              <a:defRPr sz="900" kern="1200">
                <a:solidFill>
                  <a:schemeClr val="tx1"/>
                </a:solidFill>
                <a:latin typeface="+mn-lt"/>
                <a:ea typeface="+mn-ea"/>
                <a:cs typeface="+mn-cs"/>
              </a:defRPr>
            </a:lvl8pPr>
            <a:lvl9pPr marL="1828068" algn="l" defTabSz="228509" rtl="0" eaLnBrk="1" latinLnBrk="0" hangingPunct="1">
              <a:defRPr sz="900" kern="1200">
                <a:solidFill>
                  <a:schemeClr val="tx1"/>
                </a:solidFill>
                <a:latin typeface="+mn-lt"/>
                <a:ea typeface="+mn-ea"/>
                <a:cs typeface="+mn-cs"/>
              </a:defRPr>
            </a:lvl9pPr>
          </a:lstStyle>
          <a:p>
            <a:pPr marL="0" marR="0" lvl="0" indent="0" algn="r" defTabSz="228509" rtl="0" eaLnBrk="1" fontAlgn="auto" latinLnBrk="0" hangingPunct="1">
              <a:lnSpc>
                <a:spcPct val="100000"/>
              </a:lnSpc>
              <a:spcBef>
                <a:spcPts val="0"/>
              </a:spcBef>
              <a:spcAft>
                <a:spcPts val="0"/>
              </a:spcAft>
              <a:buClrTx/>
              <a:buSzTx/>
              <a:buFontTx/>
              <a:buNone/>
              <a:tabLst/>
              <a:defRPr/>
            </a:pPr>
            <a:fld id="{0643FD91-E2F4-430C-9968-CE1C2F22CA4A}" type="slidenum">
              <a:rPr kumimoji="0" lang="en-US" sz="800" b="0" i="0" u="none" strike="noStrike" kern="1200" cap="none" spc="0" normalizeH="0" baseline="0" noProof="0" smtClean="0">
                <a:ln>
                  <a:noFill/>
                </a:ln>
                <a:solidFill>
                  <a:srgbClr val="857874">
                    <a:lumMod val="60000"/>
                    <a:lumOff val="40000"/>
                  </a:srgbClr>
                </a:solidFill>
                <a:effectLst/>
                <a:uLnTx/>
                <a:uFillTx/>
                <a:latin typeface="Verdana"/>
                <a:ea typeface="+mn-ea"/>
                <a:cs typeface="+mn-cs"/>
              </a:rPr>
              <a:pPr marL="0" marR="0" lvl="0" indent="0" algn="r" defTabSz="22850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857874">
                  <a:lumMod val="60000"/>
                  <a:lumOff val="40000"/>
                </a:srgbClr>
              </a:solidFill>
              <a:effectLst/>
              <a:uLnTx/>
              <a:uFillTx/>
              <a:latin typeface="Verdana"/>
              <a:ea typeface="+mn-ea"/>
              <a:cs typeface="+mn-cs"/>
            </a:endParaRPr>
          </a:p>
        </p:txBody>
      </p:sp>
      <p:sp>
        <p:nvSpPr>
          <p:cNvPr id="21" name="Footer Placeholder 1">
            <a:extLst>
              <a:ext uri="{FF2B5EF4-FFF2-40B4-BE49-F238E27FC236}">
                <a16:creationId xmlns:a16="http://schemas.microsoft.com/office/drawing/2014/main" id="{323F2975-91B9-2C42-963F-8D44522B1803}"/>
              </a:ext>
            </a:extLst>
          </p:cNvPr>
          <p:cNvSpPr txBox="1">
            <a:spLocks/>
          </p:cNvSpPr>
          <p:nvPr userDrawn="1"/>
        </p:nvSpPr>
        <p:spPr>
          <a:xfrm>
            <a:off x="8538175" y="6408975"/>
            <a:ext cx="2532743" cy="251971"/>
          </a:xfrm>
          <a:prstGeom prst="rect">
            <a:avLst/>
          </a:prstGeom>
        </p:spPr>
        <p:txBody>
          <a:bodyPr/>
          <a:lstStyle>
            <a:defPPr>
              <a:defRPr lang="en-US"/>
            </a:defPPr>
            <a:lvl1pPr marL="0" algn="r" defTabSz="228509" rtl="0" eaLnBrk="1" latinLnBrk="0" hangingPunct="1">
              <a:defRPr sz="800" kern="1200">
                <a:solidFill>
                  <a:schemeClr val="accent3"/>
                </a:solidFill>
                <a:latin typeface="+mn-lt"/>
                <a:ea typeface="+mn-ea"/>
                <a:cs typeface="+mn-cs"/>
              </a:defRPr>
            </a:lvl1pPr>
            <a:lvl2pPr marL="228509" algn="l" defTabSz="228509" rtl="0" eaLnBrk="1" latinLnBrk="0" hangingPunct="1">
              <a:defRPr sz="900" kern="1200">
                <a:solidFill>
                  <a:schemeClr val="tx1"/>
                </a:solidFill>
                <a:latin typeface="+mn-lt"/>
                <a:ea typeface="+mn-ea"/>
                <a:cs typeface="+mn-cs"/>
              </a:defRPr>
            </a:lvl2pPr>
            <a:lvl3pPr marL="457017" algn="l" defTabSz="228509" rtl="0" eaLnBrk="1" latinLnBrk="0" hangingPunct="1">
              <a:defRPr sz="900" kern="1200">
                <a:solidFill>
                  <a:schemeClr val="tx1"/>
                </a:solidFill>
                <a:latin typeface="+mn-lt"/>
                <a:ea typeface="+mn-ea"/>
                <a:cs typeface="+mn-cs"/>
              </a:defRPr>
            </a:lvl3pPr>
            <a:lvl4pPr marL="685526" algn="l" defTabSz="228509" rtl="0" eaLnBrk="1" latinLnBrk="0" hangingPunct="1">
              <a:defRPr sz="900" kern="1200">
                <a:solidFill>
                  <a:schemeClr val="tx1"/>
                </a:solidFill>
                <a:latin typeface="+mn-lt"/>
                <a:ea typeface="+mn-ea"/>
                <a:cs typeface="+mn-cs"/>
              </a:defRPr>
            </a:lvl4pPr>
            <a:lvl5pPr marL="914034" algn="l" defTabSz="228509" rtl="0" eaLnBrk="1" latinLnBrk="0" hangingPunct="1">
              <a:defRPr sz="900" kern="1200">
                <a:solidFill>
                  <a:schemeClr val="tx1"/>
                </a:solidFill>
                <a:latin typeface="+mn-lt"/>
                <a:ea typeface="+mn-ea"/>
                <a:cs typeface="+mn-cs"/>
              </a:defRPr>
            </a:lvl5pPr>
            <a:lvl6pPr marL="1142543" algn="l" defTabSz="228509" rtl="0" eaLnBrk="1" latinLnBrk="0" hangingPunct="1">
              <a:defRPr sz="900" kern="1200">
                <a:solidFill>
                  <a:schemeClr val="tx1"/>
                </a:solidFill>
                <a:latin typeface="+mn-lt"/>
                <a:ea typeface="+mn-ea"/>
                <a:cs typeface="+mn-cs"/>
              </a:defRPr>
            </a:lvl6pPr>
            <a:lvl7pPr marL="1371051" algn="l" defTabSz="228509" rtl="0" eaLnBrk="1" latinLnBrk="0" hangingPunct="1">
              <a:defRPr sz="900" kern="1200">
                <a:solidFill>
                  <a:schemeClr val="tx1"/>
                </a:solidFill>
                <a:latin typeface="+mn-lt"/>
                <a:ea typeface="+mn-ea"/>
                <a:cs typeface="+mn-cs"/>
              </a:defRPr>
            </a:lvl7pPr>
            <a:lvl8pPr marL="1599560" algn="l" defTabSz="228509" rtl="0" eaLnBrk="1" latinLnBrk="0" hangingPunct="1">
              <a:defRPr sz="900" kern="1200">
                <a:solidFill>
                  <a:schemeClr val="tx1"/>
                </a:solidFill>
                <a:latin typeface="+mn-lt"/>
                <a:ea typeface="+mn-ea"/>
                <a:cs typeface="+mn-cs"/>
              </a:defRPr>
            </a:lvl8pPr>
            <a:lvl9pPr marL="1828068" algn="l" defTabSz="228509" rtl="0" eaLnBrk="1" latinLnBrk="0" hangingPunct="1">
              <a:defRPr sz="900" kern="1200">
                <a:solidFill>
                  <a:schemeClr val="tx1"/>
                </a:solidFill>
                <a:latin typeface="+mn-lt"/>
                <a:ea typeface="+mn-ea"/>
                <a:cs typeface="+mn-cs"/>
              </a:defRPr>
            </a:lvl9pPr>
          </a:lstStyle>
          <a:p>
            <a:pPr marL="0" marR="0" lvl="0" indent="0" algn="r" defTabSz="228509"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857874">
                    <a:lumMod val="60000"/>
                    <a:lumOff val="40000"/>
                  </a:srgbClr>
                </a:solidFill>
                <a:effectLst/>
                <a:uLnTx/>
                <a:uFillTx/>
                <a:latin typeface="Verdana"/>
                <a:ea typeface="+mn-ea"/>
                <a:cs typeface="+mn-cs"/>
              </a:rPr>
              <a:t>Proprietary</a:t>
            </a:r>
          </a:p>
        </p:txBody>
      </p:sp>
      <p:grpSp>
        <p:nvGrpSpPr>
          <p:cNvPr id="22" name="Group 21">
            <a:extLst>
              <a:ext uri="{FF2B5EF4-FFF2-40B4-BE49-F238E27FC236}">
                <a16:creationId xmlns:a16="http://schemas.microsoft.com/office/drawing/2014/main" id="{41D6E019-0C1A-DF43-B7C2-A2A00197F6C0}"/>
              </a:ext>
            </a:extLst>
          </p:cNvPr>
          <p:cNvGrpSpPr/>
          <p:nvPr userDrawn="1"/>
        </p:nvGrpSpPr>
        <p:grpSpPr>
          <a:xfrm>
            <a:off x="7452144" y="0"/>
            <a:ext cx="4739856" cy="3429000"/>
            <a:chOff x="7452144" y="-1464"/>
            <a:chExt cx="4739856" cy="3429000"/>
          </a:xfrm>
          <a:solidFill>
            <a:schemeClr val="bg1">
              <a:alpha val="20000"/>
            </a:schemeClr>
          </a:solidFill>
        </p:grpSpPr>
        <p:sp>
          <p:nvSpPr>
            <p:cNvPr id="24" name="Freeform 23">
              <a:extLst>
                <a:ext uri="{FF2B5EF4-FFF2-40B4-BE49-F238E27FC236}">
                  <a16:creationId xmlns:a16="http://schemas.microsoft.com/office/drawing/2014/main" id="{ACF297BF-7FA4-584F-85FE-0114C0546148}"/>
                </a:ext>
              </a:extLst>
            </p:cNvPr>
            <p:cNvSpPr/>
            <p:nvPr userDrawn="1"/>
          </p:nvSpPr>
          <p:spPr>
            <a:xfrm rot="5400000">
              <a:off x="8628952" y="63752"/>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5" name="Freeform 24">
              <a:extLst>
                <a:ext uri="{FF2B5EF4-FFF2-40B4-BE49-F238E27FC236}">
                  <a16:creationId xmlns:a16="http://schemas.microsoft.com/office/drawing/2014/main" id="{0F0C54A2-DC46-DA4C-BB8E-BA68947FCDB9}"/>
                </a:ext>
              </a:extLst>
            </p:cNvPr>
            <p:cNvSpPr/>
            <p:nvPr userDrawn="1"/>
          </p:nvSpPr>
          <p:spPr>
            <a:xfrm rot="5400000">
              <a:off x="7386928" y="65216"/>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6" name="Freeform 25">
              <a:extLst>
                <a:ext uri="{FF2B5EF4-FFF2-40B4-BE49-F238E27FC236}">
                  <a16:creationId xmlns:a16="http://schemas.microsoft.com/office/drawing/2014/main" id="{221930C7-D9A7-4E44-A0C9-16E11589C846}"/>
                </a:ext>
              </a:extLst>
            </p:cNvPr>
            <p:cNvSpPr/>
            <p:nvPr userDrawn="1"/>
          </p:nvSpPr>
          <p:spPr>
            <a:xfrm rot="5400000">
              <a:off x="11112996" y="2348532"/>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grpSp>
      <p:grpSp>
        <p:nvGrpSpPr>
          <p:cNvPr id="2" name="Group 1">
            <a:extLst>
              <a:ext uri="{FF2B5EF4-FFF2-40B4-BE49-F238E27FC236}">
                <a16:creationId xmlns:a16="http://schemas.microsoft.com/office/drawing/2014/main" id="{2F296375-5FF1-70B4-7593-B89F1DF07968}"/>
              </a:ext>
            </a:extLst>
          </p:cNvPr>
          <p:cNvGrpSpPr/>
          <p:nvPr userDrawn="1"/>
        </p:nvGrpSpPr>
        <p:grpSpPr>
          <a:xfrm>
            <a:off x="4893375" y="753260"/>
            <a:ext cx="2405248" cy="913267"/>
            <a:chOff x="914424" y="915000"/>
            <a:chExt cx="2405248" cy="913267"/>
          </a:xfrm>
        </p:grpSpPr>
        <p:sp>
          <p:nvSpPr>
            <p:cNvPr id="3" name="Free Form 10">
              <a:extLst>
                <a:ext uri="{FF2B5EF4-FFF2-40B4-BE49-F238E27FC236}">
                  <a16:creationId xmlns:a16="http://schemas.microsoft.com/office/drawing/2014/main" id="{026E538A-89F9-8780-32E4-56F51313E885}"/>
                </a:ext>
              </a:extLst>
            </p:cNvPr>
            <p:cNvSpPr/>
            <p:nvPr/>
          </p:nvSpPr>
          <p:spPr>
            <a:xfrm>
              <a:off x="914424" y="915000"/>
              <a:ext cx="918296" cy="913267"/>
            </a:xfrm>
            <a:custGeom>
              <a:avLst/>
              <a:gdLst/>
              <a:ahLst/>
              <a:cxnLst/>
              <a:rect l="0" t="0" r="0" b="0"/>
              <a:pathLst>
                <a:path w="918296" h="913267">
                  <a:moveTo>
                    <a:pt x="204005" y="191444"/>
                  </a:moveTo>
                  <a:lnTo>
                    <a:pt x="144682" y="231501"/>
                  </a:lnTo>
                  <a:lnTo>
                    <a:pt x="164456" y="162716"/>
                  </a:lnTo>
                  <a:lnTo>
                    <a:pt x="125644" y="134509"/>
                  </a:lnTo>
                  <a:lnTo>
                    <a:pt x="92979" y="270415"/>
                  </a:lnTo>
                  <a:lnTo>
                    <a:pt x="123675" y="292704"/>
                  </a:lnTo>
                  <a:lnTo>
                    <a:pt x="242830" y="219651"/>
                  </a:lnTo>
                  <a:close/>
                  <a:moveTo>
                    <a:pt x="714291" y="721822"/>
                  </a:moveTo>
                  <a:lnTo>
                    <a:pt x="773601" y="681765"/>
                  </a:lnTo>
                  <a:lnTo>
                    <a:pt x="753827" y="750550"/>
                  </a:lnTo>
                  <a:lnTo>
                    <a:pt x="792652" y="778758"/>
                  </a:lnTo>
                  <a:lnTo>
                    <a:pt x="825317" y="642851"/>
                  </a:lnTo>
                  <a:lnTo>
                    <a:pt x="794620" y="620562"/>
                  </a:lnTo>
                  <a:lnTo>
                    <a:pt x="675466" y="693615"/>
                  </a:lnTo>
                  <a:close/>
                  <a:moveTo>
                    <a:pt x="408607" y="92115"/>
                  </a:moveTo>
                  <a:lnTo>
                    <a:pt x="337079" y="89676"/>
                  </a:lnTo>
                  <a:lnTo>
                    <a:pt x="393506" y="45644"/>
                  </a:lnTo>
                  <a:lnTo>
                    <a:pt x="378672" y="0"/>
                  </a:lnTo>
                  <a:lnTo>
                    <a:pt x="272371" y="90756"/>
                  </a:lnTo>
                  <a:lnTo>
                    <a:pt x="284080" y="126825"/>
                  </a:lnTo>
                  <a:lnTo>
                    <a:pt x="423441" y="137760"/>
                  </a:lnTo>
                  <a:close/>
                  <a:moveTo>
                    <a:pt x="509689" y="821151"/>
                  </a:moveTo>
                  <a:lnTo>
                    <a:pt x="581217" y="823590"/>
                  </a:lnTo>
                  <a:lnTo>
                    <a:pt x="524789" y="867622"/>
                  </a:lnTo>
                  <a:lnTo>
                    <a:pt x="539611" y="913267"/>
                  </a:lnTo>
                  <a:lnTo>
                    <a:pt x="645925" y="822510"/>
                  </a:lnTo>
                  <a:lnTo>
                    <a:pt x="634203" y="786441"/>
                  </a:lnTo>
                  <a:lnTo>
                    <a:pt x="494855" y="775506"/>
                  </a:lnTo>
                  <a:close/>
                  <a:moveTo>
                    <a:pt x="632513" y="132032"/>
                  </a:moveTo>
                  <a:lnTo>
                    <a:pt x="576086" y="88000"/>
                  </a:lnTo>
                  <a:lnTo>
                    <a:pt x="647614" y="85549"/>
                  </a:lnTo>
                  <a:lnTo>
                    <a:pt x="662448" y="39904"/>
                  </a:lnTo>
                  <a:lnTo>
                    <a:pt x="523100" y="50852"/>
                  </a:lnTo>
                  <a:lnTo>
                    <a:pt x="511378" y="86920"/>
                  </a:lnTo>
                  <a:lnTo>
                    <a:pt x="617692" y="177664"/>
                  </a:lnTo>
                  <a:close/>
                  <a:moveTo>
                    <a:pt x="285782" y="781234"/>
                  </a:moveTo>
                  <a:lnTo>
                    <a:pt x="342210" y="825266"/>
                  </a:lnTo>
                  <a:lnTo>
                    <a:pt x="270681" y="827717"/>
                  </a:lnTo>
                  <a:lnTo>
                    <a:pt x="255847" y="873350"/>
                  </a:lnTo>
                  <a:lnTo>
                    <a:pt x="395195" y="862415"/>
                  </a:lnTo>
                  <a:lnTo>
                    <a:pt x="406918" y="826346"/>
                  </a:lnTo>
                  <a:lnTo>
                    <a:pt x="300603" y="735602"/>
                  </a:lnTo>
                  <a:close/>
                  <a:moveTo>
                    <a:pt x="790201" y="295930"/>
                  </a:moveTo>
                  <a:lnTo>
                    <a:pt x="770426" y="227132"/>
                  </a:lnTo>
                  <a:lnTo>
                    <a:pt x="829737" y="267189"/>
                  </a:lnTo>
                  <a:lnTo>
                    <a:pt x="868562" y="238994"/>
                  </a:lnTo>
                  <a:lnTo>
                    <a:pt x="749407" y="165942"/>
                  </a:lnTo>
                  <a:lnTo>
                    <a:pt x="718723" y="188231"/>
                  </a:lnTo>
                  <a:lnTo>
                    <a:pt x="751376" y="324124"/>
                  </a:lnTo>
                  <a:close/>
                  <a:moveTo>
                    <a:pt x="128095" y="617337"/>
                  </a:moveTo>
                  <a:lnTo>
                    <a:pt x="147869" y="686134"/>
                  </a:lnTo>
                  <a:lnTo>
                    <a:pt x="88559" y="646077"/>
                  </a:lnTo>
                  <a:lnTo>
                    <a:pt x="49734" y="674272"/>
                  </a:lnTo>
                  <a:lnTo>
                    <a:pt x="168888" y="747324"/>
                  </a:lnTo>
                  <a:lnTo>
                    <a:pt x="199572" y="725035"/>
                  </a:lnTo>
                  <a:lnTo>
                    <a:pt x="166920" y="589142"/>
                  </a:lnTo>
                  <a:close/>
                  <a:moveTo>
                    <a:pt x="821431" y="521208"/>
                  </a:moveTo>
                  <a:lnTo>
                    <a:pt x="845879" y="453934"/>
                  </a:lnTo>
                  <a:lnTo>
                    <a:pt x="870314" y="521208"/>
                  </a:lnTo>
                  <a:lnTo>
                    <a:pt x="918296" y="521208"/>
                  </a:lnTo>
                  <a:lnTo>
                    <a:pt x="864840" y="392058"/>
                  </a:lnTo>
                  <a:lnTo>
                    <a:pt x="826905" y="392058"/>
                  </a:lnTo>
                  <a:lnTo>
                    <a:pt x="773449" y="521208"/>
                  </a:lnTo>
                  <a:close/>
                  <a:moveTo>
                    <a:pt x="144834" y="392058"/>
                  </a:moveTo>
                  <a:lnTo>
                    <a:pt x="91391" y="521208"/>
                  </a:lnTo>
                  <a:lnTo>
                    <a:pt x="53455" y="521208"/>
                  </a:lnTo>
                  <a:lnTo>
                    <a:pt x="0" y="392058"/>
                  </a:lnTo>
                  <a:lnTo>
                    <a:pt x="47981" y="392058"/>
                  </a:lnTo>
                  <a:lnTo>
                    <a:pt x="72417" y="459332"/>
                  </a:lnTo>
                  <a:lnTo>
                    <a:pt x="96852" y="392058"/>
                  </a:lnTo>
                  <a:close/>
                </a:path>
              </a:pathLst>
            </a:custGeom>
            <a:solidFill>
              <a:srgbClr val="A8C13F">
                <a:alpha val="100000"/>
              </a:srgbClr>
            </a:solidFill>
            <a:ln w="12700" cap="flat" cmpd="sng">
              <a:noFill/>
              <a:prstDash val="solid"/>
              <a:miter lim="800000"/>
            </a:ln>
          </p:spPr>
          <p:txBody>
            <a:bodyPr anchor="ctr">
              <a:spAutoFit/>
            </a:bodyPr>
            <a:lstStyle/>
            <a:p>
              <a:pPr marL="0" marR="0" lvl="0" indent="0" algn="ctr" defTabSz="2285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D3935"/>
                </a:solidFill>
                <a:effectLst/>
                <a:uLnTx/>
                <a:uFillTx/>
                <a:latin typeface="Verdana"/>
                <a:ea typeface="+mn-ea"/>
                <a:cs typeface="+mn-cs"/>
              </a:endParaRPr>
            </a:p>
          </p:txBody>
        </p:sp>
        <p:sp>
          <p:nvSpPr>
            <p:cNvPr id="4" name="Free Form 11">
              <a:extLst>
                <a:ext uri="{FF2B5EF4-FFF2-40B4-BE49-F238E27FC236}">
                  <a16:creationId xmlns:a16="http://schemas.microsoft.com/office/drawing/2014/main" id="{109131F8-01AD-75E0-847C-D010065C0901}"/>
                </a:ext>
              </a:extLst>
            </p:cNvPr>
            <p:cNvSpPr/>
            <p:nvPr/>
          </p:nvSpPr>
          <p:spPr>
            <a:xfrm>
              <a:off x="2011271" y="1162231"/>
              <a:ext cx="1221796" cy="460539"/>
            </a:xfrm>
            <a:custGeom>
              <a:avLst/>
              <a:gdLst/>
              <a:ahLst/>
              <a:cxnLst/>
              <a:rect l="0" t="0" r="0" b="0"/>
              <a:pathLst>
                <a:path w="1221795" h="460538">
                  <a:moveTo>
                    <a:pt x="577864" y="406003"/>
                  </a:moveTo>
                  <a:cubicBezTo>
                    <a:pt x="577864" y="441882"/>
                    <a:pt x="548768" y="456627"/>
                    <a:pt x="522872" y="456627"/>
                  </a:cubicBezTo>
                  <a:lnTo>
                    <a:pt x="422882" y="456627"/>
                  </a:lnTo>
                  <a:lnTo>
                    <a:pt x="422882" y="273971"/>
                  </a:lnTo>
                  <a:lnTo>
                    <a:pt x="507415" y="273971"/>
                  </a:lnTo>
                  <a:cubicBezTo>
                    <a:pt x="544729" y="273971"/>
                    <a:pt x="567691" y="293021"/>
                    <a:pt x="567691" y="321737"/>
                  </a:cubicBezTo>
                  <a:cubicBezTo>
                    <a:pt x="567691" y="339466"/>
                    <a:pt x="559550" y="352027"/>
                    <a:pt x="548971" y="359850"/>
                  </a:cubicBezTo>
                  <a:cubicBezTo>
                    <a:pt x="566967" y="368334"/>
                    <a:pt x="577864" y="383663"/>
                    <a:pt x="577864" y="406003"/>
                  </a:cubicBezTo>
                  <a:close/>
                  <a:moveTo>
                    <a:pt x="505218" y="348598"/>
                  </a:moveTo>
                  <a:cubicBezTo>
                    <a:pt x="523418" y="348598"/>
                    <a:pt x="533502" y="340216"/>
                    <a:pt x="533502" y="327337"/>
                  </a:cubicBezTo>
                  <a:cubicBezTo>
                    <a:pt x="533502" y="314459"/>
                    <a:pt x="523418" y="306077"/>
                    <a:pt x="505218" y="306077"/>
                  </a:cubicBezTo>
                  <a:lnTo>
                    <a:pt x="458392" y="306077"/>
                  </a:lnTo>
                  <a:lnTo>
                    <a:pt x="458392" y="348598"/>
                  </a:lnTo>
                  <a:close/>
                  <a:moveTo>
                    <a:pt x="458392" y="378088"/>
                  </a:moveTo>
                  <a:lnTo>
                    <a:pt x="458392" y="424533"/>
                  </a:lnTo>
                  <a:lnTo>
                    <a:pt x="511581" y="424533"/>
                  </a:lnTo>
                  <a:cubicBezTo>
                    <a:pt x="531609" y="424533"/>
                    <a:pt x="543687" y="418869"/>
                    <a:pt x="543687" y="401317"/>
                  </a:cubicBezTo>
                  <a:cubicBezTo>
                    <a:pt x="543687" y="386000"/>
                    <a:pt x="531609" y="378088"/>
                    <a:pt x="511581" y="378088"/>
                  </a:cubicBezTo>
                  <a:close/>
                  <a:moveTo>
                    <a:pt x="148974" y="0"/>
                  </a:moveTo>
                  <a:lnTo>
                    <a:pt x="95430" y="137658"/>
                  </a:lnTo>
                  <a:lnTo>
                    <a:pt x="41885" y="0"/>
                  </a:lnTo>
                  <a:lnTo>
                    <a:pt x="0" y="0"/>
                  </a:lnTo>
                  <a:lnTo>
                    <a:pt x="0" y="2349"/>
                  </a:lnTo>
                  <a:lnTo>
                    <a:pt x="74639" y="182655"/>
                  </a:lnTo>
                  <a:lnTo>
                    <a:pt x="116220" y="182655"/>
                  </a:lnTo>
                  <a:lnTo>
                    <a:pt x="190860" y="2349"/>
                  </a:lnTo>
                  <a:lnTo>
                    <a:pt x="190860" y="0"/>
                  </a:lnTo>
                  <a:close/>
                  <a:moveTo>
                    <a:pt x="1221795" y="273971"/>
                  </a:moveTo>
                  <a:lnTo>
                    <a:pt x="1181332" y="273971"/>
                  </a:lnTo>
                  <a:lnTo>
                    <a:pt x="1135014" y="349169"/>
                  </a:lnTo>
                  <a:lnTo>
                    <a:pt x="1088709" y="273971"/>
                  </a:lnTo>
                  <a:lnTo>
                    <a:pt x="1048258" y="273971"/>
                  </a:lnTo>
                  <a:lnTo>
                    <a:pt x="1048258" y="276320"/>
                  </a:lnTo>
                  <a:lnTo>
                    <a:pt x="1117272" y="380209"/>
                  </a:lnTo>
                  <a:lnTo>
                    <a:pt x="1117272" y="456627"/>
                  </a:lnTo>
                  <a:lnTo>
                    <a:pt x="1152782" y="456627"/>
                  </a:lnTo>
                  <a:lnTo>
                    <a:pt x="1152782" y="380209"/>
                  </a:lnTo>
                  <a:lnTo>
                    <a:pt x="1221795" y="276320"/>
                  </a:lnTo>
                  <a:close/>
                  <a:moveTo>
                    <a:pt x="944649" y="456627"/>
                  </a:moveTo>
                  <a:lnTo>
                    <a:pt x="980159" y="456627"/>
                  </a:lnTo>
                  <a:lnTo>
                    <a:pt x="980159" y="307373"/>
                  </a:lnTo>
                  <a:lnTo>
                    <a:pt x="1037552" y="307373"/>
                  </a:lnTo>
                  <a:lnTo>
                    <a:pt x="1037552" y="273971"/>
                  </a:lnTo>
                  <a:lnTo>
                    <a:pt x="887256" y="273971"/>
                  </a:lnTo>
                  <a:lnTo>
                    <a:pt x="887256" y="307373"/>
                  </a:lnTo>
                  <a:lnTo>
                    <a:pt x="944649" y="307373"/>
                  </a:lnTo>
                  <a:close/>
                  <a:moveTo>
                    <a:pt x="683162" y="273971"/>
                  </a:moveTo>
                  <a:lnTo>
                    <a:pt x="683162" y="456627"/>
                  </a:lnTo>
                  <a:lnTo>
                    <a:pt x="806127" y="456627"/>
                  </a:lnTo>
                  <a:lnTo>
                    <a:pt x="806127" y="423225"/>
                  </a:lnTo>
                  <a:lnTo>
                    <a:pt x="718672" y="423225"/>
                  </a:lnTo>
                  <a:lnTo>
                    <a:pt x="718672" y="273971"/>
                  </a:lnTo>
                  <a:close/>
                  <a:moveTo>
                    <a:pt x="865082" y="456627"/>
                  </a:moveTo>
                  <a:lnTo>
                    <a:pt x="865082" y="365299"/>
                  </a:lnTo>
                  <a:lnTo>
                    <a:pt x="865082" y="273971"/>
                  </a:lnTo>
                  <a:lnTo>
                    <a:pt x="828302" y="273971"/>
                  </a:lnTo>
                  <a:lnTo>
                    <a:pt x="828302" y="365299"/>
                  </a:lnTo>
                  <a:lnTo>
                    <a:pt x="828302" y="456627"/>
                  </a:lnTo>
                  <a:close/>
                  <a:moveTo>
                    <a:pt x="644604" y="456627"/>
                  </a:moveTo>
                  <a:lnTo>
                    <a:pt x="644604" y="365299"/>
                  </a:lnTo>
                  <a:lnTo>
                    <a:pt x="644604" y="273971"/>
                  </a:lnTo>
                  <a:lnTo>
                    <a:pt x="607824" y="273971"/>
                  </a:lnTo>
                  <a:lnTo>
                    <a:pt x="607824" y="365299"/>
                  </a:lnTo>
                  <a:lnTo>
                    <a:pt x="607824" y="456627"/>
                  </a:lnTo>
                  <a:close/>
                  <a:moveTo>
                    <a:pt x="398612" y="366086"/>
                  </a:moveTo>
                  <a:cubicBezTo>
                    <a:pt x="398104" y="413319"/>
                    <a:pt x="369134" y="460538"/>
                    <a:pt x="304947" y="460538"/>
                  </a:cubicBezTo>
                  <a:cubicBezTo>
                    <a:pt x="240759" y="460538"/>
                    <a:pt x="211015" y="414360"/>
                    <a:pt x="211015" y="366340"/>
                  </a:cubicBezTo>
                  <a:cubicBezTo>
                    <a:pt x="211015" y="318333"/>
                    <a:pt x="241801" y="270059"/>
                    <a:pt x="304947" y="270059"/>
                  </a:cubicBezTo>
                  <a:cubicBezTo>
                    <a:pt x="367839" y="270059"/>
                    <a:pt x="399145" y="318333"/>
                    <a:pt x="398612" y="366086"/>
                  </a:cubicBezTo>
                  <a:close/>
                  <a:moveTo>
                    <a:pt x="362162" y="366556"/>
                  </a:moveTo>
                  <a:cubicBezTo>
                    <a:pt x="362670" y="336990"/>
                    <a:pt x="346172" y="303905"/>
                    <a:pt x="304947" y="303905"/>
                  </a:cubicBezTo>
                  <a:cubicBezTo>
                    <a:pt x="263709" y="303905"/>
                    <a:pt x="246716" y="337244"/>
                    <a:pt x="247478" y="366797"/>
                  </a:cubicBezTo>
                  <a:cubicBezTo>
                    <a:pt x="248215" y="395614"/>
                    <a:pt x="263709" y="426438"/>
                    <a:pt x="304947" y="426438"/>
                  </a:cubicBezTo>
                  <a:cubicBezTo>
                    <a:pt x="346172" y="426438"/>
                    <a:pt x="361666" y="395360"/>
                    <a:pt x="362162" y="366556"/>
                  </a:cubicBezTo>
                  <a:close/>
                  <a:moveTo>
                    <a:pt x="148352" y="273971"/>
                  </a:moveTo>
                  <a:lnTo>
                    <a:pt x="95430" y="346731"/>
                  </a:lnTo>
                  <a:lnTo>
                    <a:pt x="42495" y="273971"/>
                  </a:lnTo>
                  <a:lnTo>
                    <a:pt x="4102" y="273971"/>
                  </a:lnTo>
                  <a:lnTo>
                    <a:pt x="4102" y="456627"/>
                  </a:lnTo>
                  <a:lnTo>
                    <a:pt x="39612" y="456627"/>
                  </a:lnTo>
                  <a:lnTo>
                    <a:pt x="39612" y="325280"/>
                  </a:lnTo>
                  <a:lnTo>
                    <a:pt x="93715" y="399272"/>
                  </a:lnTo>
                  <a:lnTo>
                    <a:pt x="97144" y="399272"/>
                  </a:lnTo>
                  <a:lnTo>
                    <a:pt x="151235" y="325280"/>
                  </a:lnTo>
                  <a:lnTo>
                    <a:pt x="151235" y="456627"/>
                  </a:lnTo>
                  <a:lnTo>
                    <a:pt x="186758" y="456627"/>
                  </a:lnTo>
                  <a:lnTo>
                    <a:pt x="186758" y="273971"/>
                  </a:lnTo>
                  <a:close/>
                  <a:moveTo>
                    <a:pt x="929612" y="182655"/>
                  </a:moveTo>
                  <a:lnTo>
                    <a:pt x="893353" y="182655"/>
                  </a:lnTo>
                  <a:lnTo>
                    <a:pt x="877706" y="148200"/>
                  </a:lnTo>
                  <a:lnTo>
                    <a:pt x="782199" y="148200"/>
                  </a:lnTo>
                  <a:lnTo>
                    <a:pt x="766540" y="182655"/>
                  </a:lnTo>
                  <a:lnTo>
                    <a:pt x="730280" y="182655"/>
                  </a:lnTo>
                  <a:lnTo>
                    <a:pt x="730280" y="180306"/>
                  </a:lnTo>
                  <a:lnTo>
                    <a:pt x="811156" y="0"/>
                  </a:lnTo>
                  <a:lnTo>
                    <a:pt x="848736" y="0"/>
                  </a:lnTo>
                  <a:lnTo>
                    <a:pt x="929612" y="180306"/>
                  </a:lnTo>
                  <a:close/>
                  <a:moveTo>
                    <a:pt x="863862" y="116106"/>
                  </a:moveTo>
                  <a:lnTo>
                    <a:pt x="829940" y="38354"/>
                  </a:lnTo>
                  <a:lnTo>
                    <a:pt x="796030" y="116106"/>
                  </a:lnTo>
                  <a:close/>
                  <a:moveTo>
                    <a:pt x="501472" y="182655"/>
                  </a:moveTo>
                  <a:lnTo>
                    <a:pt x="448232" y="121592"/>
                  </a:lnTo>
                  <a:lnTo>
                    <a:pt x="416164" y="121592"/>
                  </a:lnTo>
                  <a:lnTo>
                    <a:pt x="416164" y="182655"/>
                  </a:lnTo>
                  <a:lnTo>
                    <a:pt x="380653" y="182655"/>
                  </a:lnTo>
                  <a:lnTo>
                    <a:pt x="380653" y="0"/>
                  </a:lnTo>
                  <a:lnTo>
                    <a:pt x="467536" y="0"/>
                  </a:lnTo>
                  <a:cubicBezTo>
                    <a:pt x="510590" y="254"/>
                    <a:pt x="533299" y="28956"/>
                    <a:pt x="533299" y="60529"/>
                  </a:cubicBezTo>
                  <a:cubicBezTo>
                    <a:pt x="533299" y="85587"/>
                    <a:pt x="521817" y="110899"/>
                    <a:pt x="487107" y="117935"/>
                  </a:cubicBezTo>
                  <a:lnTo>
                    <a:pt x="542430" y="180306"/>
                  </a:lnTo>
                  <a:lnTo>
                    <a:pt x="542430" y="182655"/>
                  </a:lnTo>
                  <a:close/>
                  <a:moveTo>
                    <a:pt x="467536" y="90540"/>
                  </a:moveTo>
                  <a:cubicBezTo>
                    <a:pt x="489457" y="90540"/>
                    <a:pt x="498855" y="75922"/>
                    <a:pt x="498855" y="61317"/>
                  </a:cubicBezTo>
                  <a:cubicBezTo>
                    <a:pt x="498855" y="46711"/>
                    <a:pt x="489190" y="32093"/>
                    <a:pt x="467536" y="32093"/>
                  </a:cubicBezTo>
                  <a:lnTo>
                    <a:pt x="416164" y="32093"/>
                  </a:lnTo>
                  <a:lnTo>
                    <a:pt x="416164" y="90540"/>
                  </a:lnTo>
                  <a:close/>
                  <a:moveTo>
                    <a:pt x="682527" y="182655"/>
                  </a:moveTo>
                  <a:lnTo>
                    <a:pt x="629300" y="121592"/>
                  </a:lnTo>
                  <a:lnTo>
                    <a:pt x="597245" y="121592"/>
                  </a:lnTo>
                  <a:lnTo>
                    <a:pt x="597245" y="182655"/>
                  </a:lnTo>
                  <a:lnTo>
                    <a:pt x="561722" y="182655"/>
                  </a:lnTo>
                  <a:lnTo>
                    <a:pt x="561722" y="0"/>
                  </a:lnTo>
                  <a:lnTo>
                    <a:pt x="648605" y="0"/>
                  </a:lnTo>
                  <a:cubicBezTo>
                    <a:pt x="691672" y="254"/>
                    <a:pt x="714367" y="28956"/>
                    <a:pt x="714367" y="60529"/>
                  </a:cubicBezTo>
                  <a:cubicBezTo>
                    <a:pt x="714367" y="85587"/>
                    <a:pt x="702886" y="110899"/>
                    <a:pt x="668189" y="117935"/>
                  </a:cubicBezTo>
                  <a:lnTo>
                    <a:pt x="723499" y="180306"/>
                  </a:lnTo>
                  <a:lnTo>
                    <a:pt x="723499" y="182655"/>
                  </a:lnTo>
                  <a:close/>
                  <a:moveTo>
                    <a:pt x="648605" y="90540"/>
                  </a:moveTo>
                  <a:cubicBezTo>
                    <a:pt x="670525" y="90540"/>
                    <a:pt x="679924" y="75922"/>
                    <a:pt x="679924" y="61317"/>
                  </a:cubicBezTo>
                  <a:cubicBezTo>
                    <a:pt x="679924" y="46711"/>
                    <a:pt x="670271" y="32093"/>
                    <a:pt x="648605" y="32093"/>
                  </a:cubicBezTo>
                  <a:lnTo>
                    <a:pt x="597245" y="32093"/>
                  </a:lnTo>
                  <a:lnTo>
                    <a:pt x="597245" y="90540"/>
                  </a:lnTo>
                  <a:close/>
                  <a:moveTo>
                    <a:pt x="349157" y="149254"/>
                  </a:moveTo>
                  <a:lnTo>
                    <a:pt x="247948" y="149254"/>
                  </a:lnTo>
                  <a:lnTo>
                    <a:pt x="247948" y="105412"/>
                  </a:lnTo>
                  <a:lnTo>
                    <a:pt x="345512" y="105412"/>
                  </a:lnTo>
                  <a:lnTo>
                    <a:pt x="345512" y="73318"/>
                  </a:lnTo>
                  <a:lnTo>
                    <a:pt x="247948" y="73318"/>
                  </a:lnTo>
                  <a:lnTo>
                    <a:pt x="247948" y="33389"/>
                  </a:lnTo>
                  <a:lnTo>
                    <a:pt x="349157" y="33389"/>
                  </a:lnTo>
                  <a:lnTo>
                    <a:pt x="349157" y="0"/>
                  </a:lnTo>
                  <a:lnTo>
                    <a:pt x="212438" y="0"/>
                  </a:lnTo>
                  <a:lnTo>
                    <a:pt x="212438" y="182655"/>
                  </a:lnTo>
                  <a:lnTo>
                    <a:pt x="349157" y="182655"/>
                  </a:lnTo>
                  <a:close/>
                </a:path>
              </a:pathLst>
            </a:custGeom>
            <a:solidFill>
              <a:schemeClr val="bg1"/>
            </a:solidFill>
            <a:ln w="12700" cap="flat" cmpd="sng">
              <a:noFill/>
              <a:prstDash val="solid"/>
              <a:miter lim="800000"/>
            </a:ln>
          </p:spPr>
          <p:txBody>
            <a:bodyPr anchor="ctr">
              <a:spAutoFit/>
            </a:bodyPr>
            <a:lstStyle/>
            <a:p>
              <a:pPr marL="0" marR="0" lvl="0" indent="0" algn="ctr" defTabSz="2285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D3935"/>
                </a:solidFill>
                <a:effectLst/>
                <a:uLnTx/>
                <a:uFillTx/>
                <a:latin typeface="Verdana"/>
                <a:ea typeface="+mn-ea"/>
                <a:cs typeface="+mn-cs"/>
              </a:endParaRPr>
            </a:p>
          </p:txBody>
        </p:sp>
        <p:sp>
          <p:nvSpPr>
            <p:cNvPr id="5" name="Free Form 12">
              <a:extLst>
                <a:ext uri="{FF2B5EF4-FFF2-40B4-BE49-F238E27FC236}">
                  <a16:creationId xmlns:a16="http://schemas.microsoft.com/office/drawing/2014/main" id="{5379F089-D159-D795-4E2D-51E2C0825D8A}"/>
                </a:ext>
              </a:extLst>
            </p:cNvPr>
            <p:cNvSpPr/>
            <p:nvPr/>
          </p:nvSpPr>
          <p:spPr>
            <a:xfrm>
              <a:off x="3254324" y="1435854"/>
              <a:ext cx="26010" cy="30494"/>
            </a:xfrm>
            <a:custGeom>
              <a:avLst/>
              <a:gdLst/>
              <a:ahLst/>
              <a:cxnLst/>
              <a:rect l="0" t="0" r="0" b="0"/>
              <a:pathLst>
                <a:path w="26010" h="30493">
                  <a:moveTo>
                    <a:pt x="16319" y="5511"/>
                  </a:moveTo>
                  <a:lnTo>
                    <a:pt x="16319" y="30493"/>
                  </a:lnTo>
                  <a:lnTo>
                    <a:pt x="10045" y="30493"/>
                  </a:lnTo>
                  <a:lnTo>
                    <a:pt x="10045" y="5511"/>
                  </a:lnTo>
                  <a:lnTo>
                    <a:pt x="0" y="5511"/>
                  </a:lnTo>
                  <a:lnTo>
                    <a:pt x="0" y="0"/>
                  </a:lnTo>
                  <a:lnTo>
                    <a:pt x="26010" y="0"/>
                  </a:lnTo>
                  <a:lnTo>
                    <a:pt x="26010" y="5511"/>
                  </a:lnTo>
                  <a:close/>
                </a:path>
              </a:pathLst>
            </a:custGeom>
            <a:solidFill>
              <a:schemeClr val="bg1"/>
            </a:solidFill>
            <a:ln w="12700" cap="flat" cmpd="sng">
              <a:noFill/>
              <a:prstDash val="solid"/>
              <a:miter lim="800000"/>
            </a:ln>
          </p:spPr>
          <p:txBody>
            <a:bodyPr anchor="ctr">
              <a:spAutoFit/>
            </a:bodyPr>
            <a:lstStyle/>
            <a:p>
              <a:pPr marL="0" marR="0" lvl="0" indent="0" algn="ctr" defTabSz="2285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D3935"/>
                </a:solidFill>
                <a:effectLst/>
                <a:uLnTx/>
                <a:uFillTx/>
                <a:latin typeface="Verdana"/>
                <a:ea typeface="+mn-ea"/>
                <a:cs typeface="+mn-cs"/>
              </a:endParaRPr>
            </a:p>
          </p:txBody>
        </p:sp>
        <p:sp>
          <p:nvSpPr>
            <p:cNvPr id="6" name="Free Form 13">
              <a:extLst>
                <a:ext uri="{FF2B5EF4-FFF2-40B4-BE49-F238E27FC236}">
                  <a16:creationId xmlns:a16="http://schemas.microsoft.com/office/drawing/2014/main" id="{FB09E8C4-05AA-EC67-0B94-6560C5B2F814}"/>
                </a:ext>
              </a:extLst>
            </p:cNvPr>
            <p:cNvSpPr/>
            <p:nvPr/>
          </p:nvSpPr>
          <p:spPr>
            <a:xfrm>
              <a:off x="3285584" y="1435854"/>
              <a:ext cx="34088" cy="30494"/>
            </a:xfrm>
            <a:custGeom>
              <a:avLst/>
              <a:gdLst/>
              <a:ahLst/>
              <a:cxnLst/>
              <a:rect l="0" t="0" r="0" b="0"/>
              <a:pathLst>
                <a:path w="34087" h="30493">
                  <a:moveTo>
                    <a:pt x="27813" y="9906"/>
                  </a:moveTo>
                  <a:lnTo>
                    <a:pt x="17589" y="22200"/>
                  </a:lnTo>
                  <a:lnTo>
                    <a:pt x="16459" y="22200"/>
                  </a:lnTo>
                  <a:lnTo>
                    <a:pt x="6286" y="9906"/>
                  </a:lnTo>
                  <a:lnTo>
                    <a:pt x="6286" y="30493"/>
                  </a:lnTo>
                  <a:lnTo>
                    <a:pt x="0" y="30493"/>
                  </a:lnTo>
                  <a:lnTo>
                    <a:pt x="0" y="0"/>
                  </a:lnTo>
                  <a:lnTo>
                    <a:pt x="5651" y="0"/>
                  </a:lnTo>
                  <a:lnTo>
                    <a:pt x="17043" y="13589"/>
                  </a:lnTo>
                  <a:lnTo>
                    <a:pt x="28448" y="0"/>
                  </a:lnTo>
                  <a:lnTo>
                    <a:pt x="34087" y="0"/>
                  </a:lnTo>
                  <a:lnTo>
                    <a:pt x="34087" y="30493"/>
                  </a:lnTo>
                  <a:lnTo>
                    <a:pt x="27813" y="30493"/>
                  </a:lnTo>
                  <a:close/>
                </a:path>
              </a:pathLst>
            </a:custGeom>
            <a:solidFill>
              <a:schemeClr val="bg2"/>
            </a:solidFill>
            <a:ln w="12700" cap="flat" cmpd="sng">
              <a:noFill/>
              <a:prstDash val="solid"/>
              <a:miter lim="800000"/>
            </a:ln>
          </p:spPr>
          <p:txBody>
            <a:bodyPr anchor="ctr">
              <a:spAutoFit/>
            </a:bodyPr>
            <a:lstStyle/>
            <a:p>
              <a:pPr marL="0" marR="0" lvl="0" indent="0" algn="ctr" defTabSz="2285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D3935"/>
                </a:solidFill>
                <a:effectLst/>
                <a:uLnTx/>
                <a:uFillTx/>
                <a:latin typeface="Verdana"/>
                <a:ea typeface="+mn-ea"/>
                <a:cs typeface="+mn-cs"/>
              </a:endParaRPr>
            </a:p>
          </p:txBody>
        </p:sp>
      </p:grpSp>
      <p:sp>
        <p:nvSpPr>
          <p:cNvPr id="7" name="Title 4">
            <a:extLst>
              <a:ext uri="{FF2B5EF4-FFF2-40B4-BE49-F238E27FC236}">
                <a16:creationId xmlns:a16="http://schemas.microsoft.com/office/drawing/2014/main" id="{47CDB490-9259-5F43-AF6C-3CCDC1D24C7C}"/>
              </a:ext>
            </a:extLst>
          </p:cNvPr>
          <p:cNvSpPr>
            <a:spLocks noGrp="1"/>
          </p:cNvSpPr>
          <p:nvPr>
            <p:ph type="title"/>
          </p:nvPr>
        </p:nvSpPr>
        <p:spPr>
          <a:xfrm>
            <a:off x="457200" y="1854713"/>
            <a:ext cx="11277600" cy="685800"/>
          </a:xfrm>
          <a:prstGeom prst="rect">
            <a:avLst/>
          </a:prstGeom>
          <a:noFill/>
        </p:spPr>
        <p:txBody>
          <a:bodyPr lIns="0" tIns="45720" bIns="45720" anchor="ctr" anchorCtr="0"/>
          <a:lstStyle>
            <a:lvl1pPr algn="ctr">
              <a:defRPr sz="4000" b="1" spc="20" baseline="0">
                <a:solidFill>
                  <a:schemeClr val="bg2"/>
                </a:solidFill>
                <a:latin typeface="+mj-lt"/>
                <a:ea typeface="Verdana" panose="020B0604030504040204" pitchFamily="34" charset="0"/>
                <a:cs typeface="Verdana" panose="020B0604030504040204" pitchFamily="34" charset="0"/>
              </a:defRPr>
            </a:lvl1pPr>
          </a:lstStyle>
          <a:p>
            <a:r>
              <a:rPr lang="en-US"/>
              <a:t>Click to edit Master title style</a:t>
            </a:r>
          </a:p>
        </p:txBody>
      </p:sp>
      <p:sp>
        <p:nvSpPr>
          <p:cNvPr id="28" name="Text Placeholder 9">
            <a:extLst>
              <a:ext uri="{FF2B5EF4-FFF2-40B4-BE49-F238E27FC236}">
                <a16:creationId xmlns:a16="http://schemas.microsoft.com/office/drawing/2014/main" id="{FE5FC187-100D-82BE-0F75-1031A4C4D1D9}"/>
              </a:ext>
            </a:extLst>
          </p:cNvPr>
          <p:cNvSpPr>
            <a:spLocks noGrp="1"/>
          </p:cNvSpPr>
          <p:nvPr>
            <p:ph type="body" sz="quarter" idx="22"/>
          </p:nvPr>
        </p:nvSpPr>
        <p:spPr>
          <a:xfrm>
            <a:off x="485341" y="5146700"/>
            <a:ext cx="1861618" cy="382671"/>
          </a:xfrm>
          <a:prstGeom prst="rect">
            <a:avLst/>
          </a:prstGeom>
        </p:spPr>
        <p:txBody>
          <a:bodyPr wrap="square" lIns="45720" tIns="0" rIns="45720" bIns="45720" anchor="t" anchorCtr="0">
            <a:noAutofit/>
          </a:bodyPr>
          <a:lstStyle>
            <a:lvl1pPr marL="0" indent="0" algn="ctr">
              <a:lnSpc>
                <a:spcPct val="100000"/>
              </a:lnSpc>
              <a:spcBef>
                <a:spcPts val="0"/>
              </a:spcBef>
              <a:buNone/>
              <a:defRPr sz="1100" b="0" cap="none" spc="20" baseline="0">
                <a:solidFill>
                  <a:schemeClr val="tx2"/>
                </a:solidFill>
                <a:latin typeface="+mn-lt"/>
                <a:ea typeface="Verdana" panose="020B0604030504040204" pitchFamily="34" charset="0"/>
                <a:cs typeface="Verdana" panose="020B0604030504040204" pitchFamily="34" charset="0"/>
              </a:defRPr>
            </a:lvl1pPr>
          </a:lstStyle>
          <a:p>
            <a:pPr lvl="0"/>
            <a:endParaRPr lang="en-US"/>
          </a:p>
        </p:txBody>
      </p:sp>
      <p:sp>
        <p:nvSpPr>
          <p:cNvPr id="29" name="Text Placeholder 9">
            <a:extLst>
              <a:ext uri="{FF2B5EF4-FFF2-40B4-BE49-F238E27FC236}">
                <a16:creationId xmlns:a16="http://schemas.microsoft.com/office/drawing/2014/main" id="{987D626B-C081-90BB-269E-989D43E0ECCD}"/>
              </a:ext>
            </a:extLst>
          </p:cNvPr>
          <p:cNvSpPr>
            <a:spLocks noGrp="1"/>
          </p:cNvSpPr>
          <p:nvPr>
            <p:ph type="body" sz="quarter" idx="23"/>
          </p:nvPr>
        </p:nvSpPr>
        <p:spPr>
          <a:xfrm>
            <a:off x="2818230" y="5146700"/>
            <a:ext cx="1861618" cy="382671"/>
          </a:xfrm>
          <a:prstGeom prst="rect">
            <a:avLst/>
          </a:prstGeom>
        </p:spPr>
        <p:txBody>
          <a:bodyPr wrap="square" lIns="45720" tIns="0" rIns="45720" bIns="45720" anchor="t" anchorCtr="0">
            <a:noAutofit/>
          </a:bodyPr>
          <a:lstStyle>
            <a:lvl1pPr marL="0" indent="0" algn="ctr">
              <a:lnSpc>
                <a:spcPct val="100000"/>
              </a:lnSpc>
              <a:spcBef>
                <a:spcPts val="0"/>
              </a:spcBef>
              <a:buNone/>
              <a:defRPr sz="1100" b="0" cap="none" spc="20" baseline="0">
                <a:solidFill>
                  <a:schemeClr val="tx2"/>
                </a:solidFill>
                <a:latin typeface="+mn-lt"/>
                <a:ea typeface="Verdana" panose="020B0604030504040204" pitchFamily="34" charset="0"/>
                <a:cs typeface="Verdana" panose="020B0604030504040204" pitchFamily="34" charset="0"/>
              </a:defRPr>
            </a:lvl1pPr>
          </a:lstStyle>
          <a:p>
            <a:pPr lvl="0"/>
            <a:endParaRPr lang="en-US"/>
          </a:p>
        </p:txBody>
      </p:sp>
      <p:sp>
        <p:nvSpPr>
          <p:cNvPr id="30" name="Text Placeholder 9">
            <a:extLst>
              <a:ext uri="{FF2B5EF4-FFF2-40B4-BE49-F238E27FC236}">
                <a16:creationId xmlns:a16="http://schemas.microsoft.com/office/drawing/2014/main" id="{29649322-0306-59E4-B493-DF5CC67D4201}"/>
              </a:ext>
            </a:extLst>
          </p:cNvPr>
          <p:cNvSpPr>
            <a:spLocks noGrp="1"/>
          </p:cNvSpPr>
          <p:nvPr>
            <p:ph type="body" sz="quarter" idx="24"/>
          </p:nvPr>
        </p:nvSpPr>
        <p:spPr>
          <a:xfrm>
            <a:off x="5165190" y="5146700"/>
            <a:ext cx="1861618" cy="382671"/>
          </a:xfrm>
          <a:prstGeom prst="rect">
            <a:avLst/>
          </a:prstGeom>
        </p:spPr>
        <p:txBody>
          <a:bodyPr wrap="square" lIns="45720" tIns="0" rIns="45720" bIns="45720" anchor="t" anchorCtr="0">
            <a:noAutofit/>
          </a:bodyPr>
          <a:lstStyle>
            <a:lvl1pPr marL="0" indent="0" algn="ctr">
              <a:lnSpc>
                <a:spcPct val="100000"/>
              </a:lnSpc>
              <a:spcBef>
                <a:spcPts val="0"/>
              </a:spcBef>
              <a:buNone/>
              <a:defRPr sz="1100" b="0" cap="none" spc="20" baseline="0">
                <a:solidFill>
                  <a:schemeClr val="tx2"/>
                </a:solidFill>
                <a:latin typeface="+mn-lt"/>
                <a:ea typeface="Verdana" panose="020B0604030504040204" pitchFamily="34" charset="0"/>
                <a:cs typeface="Verdana" panose="020B0604030504040204" pitchFamily="34" charset="0"/>
              </a:defRPr>
            </a:lvl1pPr>
          </a:lstStyle>
          <a:p>
            <a:pPr lvl="0"/>
            <a:endParaRPr lang="en-US"/>
          </a:p>
        </p:txBody>
      </p:sp>
      <p:sp>
        <p:nvSpPr>
          <p:cNvPr id="31" name="Text Placeholder 9">
            <a:extLst>
              <a:ext uri="{FF2B5EF4-FFF2-40B4-BE49-F238E27FC236}">
                <a16:creationId xmlns:a16="http://schemas.microsoft.com/office/drawing/2014/main" id="{88996F4C-8BFD-A305-E23B-4585E4BDD5EA}"/>
              </a:ext>
            </a:extLst>
          </p:cNvPr>
          <p:cNvSpPr>
            <a:spLocks noGrp="1"/>
          </p:cNvSpPr>
          <p:nvPr>
            <p:ph type="body" sz="quarter" idx="25"/>
          </p:nvPr>
        </p:nvSpPr>
        <p:spPr>
          <a:xfrm>
            <a:off x="7512150" y="5146700"/>
            <a:ext cx="1861618" cy="382671"/>
          </a:xfrm>
          <a:prstGeom prst="rect">
            <a:avLst/>
          </a:prstGeom>
        </p:spPr>
        <p:txBody>
          <a:bodyPr wrap="square" lIns="45720" tIns="0" rIns="45720" bIns="45720" anchor="t" anchorCtr="0">
            <a:noAutofit/>
          </a:bodyPr>
          <a:lstStyle>
            <a:lvl1pPr marL="0" indent="0" algn="ctr">
              <a:lnSpc>
                <a:spcPct val="100000"/>
              </a:lnSpc>
              <a:spcBef>
                <a:spcPts val="0"/>
              </a:spcBef>
              <a:buNone/>
              <a:defRPr sz="1100" b="0" cap="none" spc="20" baseline="0">
                <a:solidFill>
                  <a:schemeClr val="tx2"/>
                </a:solidFill>
                <a:latin typeface="+mn-lt"/>
                <a:ea typeface="Verdana" panose="020B0604030504040204" pitchFamily="34" charset="0"/>
                <a:cs typeface="Verdana" panose="020B0604030504040204" pitchFamily="34" charset="0"/>
              </a:defRPr>
            </a:lvl1pPr>
          </a:lstStyle>
          <a:p>
            <a:pPr lvl="0"/>
            <a:endParaRPr lang="en-US"/>
          </a:p>
        </p:txBody>
      </p:sp>
      <p:sp>
        <p:nvSpPr>
          <p:cNvPr id="32" name="Text Placeholder 9">
            <a:extLst>
              <a:ext uri="{FF2B5EF4-FFF2-40B4-BE49-F238E27FC236}">
                <a16:creationId xmlns:a16="http://schemas.microsoft.com/office/drawing/2014/main" id="{A000DC97-21E2-3635-1372-F71EE5E83DCE}"/>
              </a:ext>
            </a:extLst>
          </p:cNvPr>
          <p:cNvSpPr>
            <a:spLocks noGrp="1"/>
          </p:cNvSpPr>
          <p:nvPr>
            <p:ph type="body" sz="quarter" idx="26"/>
          </p:nvPr>
        </p:nvSpPr>
        <p:spPr>
          <a:xfrm>
            <a:off x="9859110" y="5146700"/>
            <a:ext cx="1861618" cy="382671"/>
          </a:xfrm>
          <a:prstGeom prst="rect">
            <a:avLst/>
          </a:prstGeom>
        </p:spPr>
        <p:txBody>
          <a:bodyPr wrap="square" lIns="45720" tIns="0" rIns="45720" bIns="45720" anchor="t" anchorCtr="0">
            <a:noAutofit/>
          </a:bodyPr>
          <a:lstStyle>
            <a:lvl1pPr marL="0" indent="0" algn="ctr">
              <a:lnSpc>
                <a:spcPct val="100000"/>
              </a:lnSpc>
              <a:spcBef>
                <a:spcPts val="0"/>
              </a:spcBef>
              <a:buNone/>
              <a:defRPr sz="1100" b="0" cap="none" spc="20" baseline="0">
                <a:solidFill>
                  <a:schemeClr val="tx2"/>
                </a:solidFill>
                <a:latin typeface="+mn-lt"/>
                <a:ea typeface="Verdana" panose="020B0604030504040204" pitchFamily="34" charset="0"/>
                <a:cs typeface="Verdana" panose="020B0604030504040204" pitchFamily="34" charset="0"/>
              </a:defRPr>
            </a:lvl1pPr>
          </a:lstStyle>
          <a:p>
            <a:pPr lvl="0"/>
            <a:endParaRPr lang="en-US"/>
          </a:p>
        </p:txBody>
      </p:sp>
      <p:grpSp>
        <p:nvGrpSpPr>
          <p:cNvPr id="35" name="Group 34">
            <a:extLst>
              <a:ext uri="{FF2B5EF4-FFF2-40B4-BE49-F238E27FC236}">
                <a16:creationId xmlns:a16="http://schemas.microsoft.com/office/drawing/2014/main" id="{DC6D19A8-AB16-963D-465D-A6BD779FA83C}"/>
              </a:ext>
            </a:extLst>
          </p:cNvPr>
          <p:cNvGrpSpPr>
            <a:grpSpLocks noChangeAspect="1"/>
          </p:cNvGrpSpPr>
          <p:nvPr userDrawn="1"/>
        </p:nvGrpSpPr>
        <p:grpSpPr>
          <a:xfrm>
            <a:off x="457200" y="6274417"/>
            <a:ext cx="1050525" cy="398381"/>
            <a:chOff x="612665" y="352828"/>
            <a:chExt cx="4095161" cy="1552970"/>
          </a:xfrm>
        </p:grpSpPr>
        <p:sp>
          <p:nvSpPr>
            <p:cNvPr id="36" name="Free Form 4">
              <a:extLst>
                <a:ext uri="{FF2B5EF4-FFF2-40B4-BE49-F238E27FC236}">
                  <a16:creationId xmlns:a16="http://schemas.microsoft.com/office/drawing/2014/main" id="{9DD82122-6710-6FD6-8B23-5352FC718DE7}"/>
                </a:ext>
              </a:extLst>
            </p:cNvPr>
            <p:cNvSpPr/>
            <p:nvPr/>
          </p:nvSpPr>
          <p:spPr>
            <a:xfrm>
              <a:off x="612665" y="352828"/>
              <a:ext cx="1561543" cy="1552970"/>
            </a:xfrm>
            <a:custGeom>
              <a:avLst/>
              <a:gdLst/>
              <a:ahLst/>
              <a:cxnLst/>
              <a:rect l="0" t="0" r="0" b="0"/>
              <a:pathLst>
                <a:path w="1561542" h="1552969">
                  <a:moveTo>
                    <a:pt x="346909" y="325534"/>
                  </a:moveTo>
                  <a:lnTo>
                    <a:pt x="246043" y="393659"/>
                  </a:lnTo>
                  <a:lnTo>
                    <a:pt x="279673" y="276689"/>
                  </a:lnTo>
                  <a:lnTo>
                    <a:pt x="213657" y="228720"/>
                  </a:lnTo>
                  <a:lnTo>
                    <a:pt x="158118" y="459827"/>
                  </a:lnTo>
                  <a:lnTo>
                    <a:pt x="210291" y="497738"/>
                  </a:lnTo>
                  <a:lnTo>
                    <a:pt x="412925" y="373503"/>
                  </a:lnTo>
                  <a:close/>
                  <a:moveTo>
                    <a:pt x="1214633" y="1227434"/>
                  </a:moveTo>
                  <a:lnTo>
                    <a:pt x="1315498" y="1159310"/>
                  </a:lnTo>
                  <a:lnTo>
                    <a:pt x="1281868" y="1276280"/>
                  </a:lnTo>
                  <a:lnTo>
                    <a:pt x="1347884" y="1324249"/>
                  </a:lnTo>
                  <a:lnTo>
                    <a:pt x="1403423" y="1093141"/>
                  </a:lnTo>
                  <a:lnTo>
                    <a:pt x="1351250" y="1055231"/>
                  </a:lnTo>
                  <a:lnTo>
                    <a:pt x="1148616" y="1179465"/>
                  </a:lnTo>
                  <a:close/>
                  <a:moveTo>
                    <a:pt x="694834" y="156645"/>
                  </a:moveTo>
                  <a:lnTo>
                    <a:pt x="573190" y="152480"/>
                  </a:lnTo>
                  <a:lnTo>
                    <a:pt x="669141" y="77598"/>
                  </a:lnTo>
                  <a:lnTo>
                    <a:pt x="643931" y="0"/>
                  </a:lnTo>
                  <a:lnTo>
                    <a:pt x="463155" y="154308"/>
                  </a:lnTo>
                  <a:lnTo>
                    <a:pt x="483094" y="215651"/>
                  </a:lnTo>
                  <a:lnTo>
                    <a:pt x="720044" y="234244"/>
                  </a:lnTo>
                  <a:close/>
                  <a:moveTo>
                    <a:pt x="866707" y="1396323"/>
                  </a:moveTo>
                  <a:lnTo>
                    <a:pt x="988351" y="1400502"/>
                  </a:lnTo>
                  <a:lnTo>
                    <a:pt x="892400" y="1475370"/>
                  </a:lnTo>
                  <a:lnTo>
                    <a:pt x="917610" y="1552969"/>
                  </a:lnTo>
                  <a:lnTo>
                    <a:pt x="1098374" y="1398660"/>
                  </a:lnTo>
                  <a:lnTo>
                    <a:pt x="1078447" y="1337318"/>
                  </a:lnTo>
                  <a:lnTo>
                    <a:pt x="841497" y="1318724"/>
                  </a:lnTo>
                  <a:close/>
                  <a:moveTo>
                    <a:pt x="1075577" y="224503"/>
                  </a:moveTo>
                  <a:lnTo>
                    <a:pt x="979613" y="149635"/>
                  </a:lnTo>
                  <a:lnTo>
                    <a:pt x="1101257" y="145456"/>
                  </a:lnTo>
                  <a:lnTo>
                    <a:pt x="1126467" y="67857"/>
                  </a:lnTo>
                  <a:lnTo>
                    <a:pt x="889517" y="86451"/>
                  </a:lnTo>
                  <a:lnTo>
                    <a:pt x="869590" y="147793"/>
                  </a:lnTo>
                  <a:lnTo>
                    <a:pt x="1050354" y="302115"/>
                  </a:lnTo>
                  <a:close/>
                  <a:moveTo>
                    <a:pt x="485964" y="1328465"/>
                  </a:moveTo>
                  <a:lnTo>
                    <a:pt x="581915" y="1403334"/>
                  </a:lnTo>
                  <a:lnTo>
                    <a:pt x="460284" y="1407500"/>
                  </a:lnTo>
                  <a:lnTo>
                    <a:pt x="435062" y="1485111"/>
                  </a:lnTo>
                  <a:lnTo>
                    <a:pt x="672024" y="1466518"/>
                  </a:lnTo>
                  <a:lnTo>
                    <a:pt x="691951" y="1405175"/>
                  </a:lnTo>
                  <a:lnTo>
                    <a:pt x="511187" y="1250854"/>
                  </a:lnTo>
                  <a:close/>
                  <a:moveTo>
                    <a:pt x="1343719" y="503199"/>
                  </a:moveTo>
                  <a:lnTo>
                    <a:pt x="1310088" y="386229"/>
                  </a:lnTo>
                  <a:lnTo>
                    <a:pt x="1410954" y="454353"/>
                  </a:lnTo>
                  <a:lnTo>
                    <a:pt x="1476970" y="406397"/>
                  </a:lnTo>
                  <a:lnTo>
                    <a:pt x="1274337" y="282150"/>
                  </a:lnTo>
                  <a:lnTo>
                    <a:pt x="1222164" y="320073"/>
                  </a:lnTo>
                  <a:lnTo>
                    <a:pt x="1277702" y="551168"/>
                  </a:lnTo>
                  <a:close/>
                  <a:moveTo>
                    <a:pt x="217823" y="1049757"/>
                  </a:moveTo>
                  <a:lnTo>
                    <a:pt x="251440" y="1166740"/>
                  </a:lnTo>
                  <a:lnTo>
                    <a:pt x="150587" y="1098615"/>
                  </a:lnTo>
                  <a:lnTo>
                    <a:pt x="84571" y="1146572"/>
                  </a:lnTo>
                  <a:lnTo>
                    <a:pt x="287192" y="1270819"/>
                  </a:lnTo>
                  <a:lnTo>
                    <a:pt x="339377" y="1232896"/>
                  </a:lnTo>
                  <a:lnTo>
                    <a:pt x="283839" y="1001801"/>
                  </a:lnTo>
                  <a:close/>
                  <a:moveTo>
                    <a:pt x="1396831" y="886291"/>
                  </a:moveTo>
                  <a:lnTo>
                    <a:pt x="1438387" y="771899"/>
                  </a:lnTo>
                  <a:lnTo>
                    <a:pt x="1479942" y="886291"/>
                  </a:lnTo>
                  <a:lnTo>
                    <a:pt x="1561542" y="886291"/>
                  </a:lnTo>
                  <a:lnTo>
                    <a:pt x="1470633" y="666677"/>
                  </a:lnTo>
                  <a:lnTo>
                    <a:pt x="1406141" y="666677"/>
                  </a:lnTo>
                  <a:lnTo>
                    <a:pt x="1315232" y="886291"/>
                  </a:lnTo>
                  <a:close/>
                  <a:moveTo>
                    <a:pt x="246309" y="666677"/>
                  </a:moveTo>
                  <a:lnTo>
                    <a:pt x="155401" y="886291"/>
                  </a:lnTo>
                  <a:lnTo>
                    <a:pt x="90896" y="886291"/>
                  </a:lnTo>
                  <a:lnTo>
                    <a:pt x="0" y="666677"/>
                  </a:lnTo>
                  <a:lnTo>
                    <a:pt x="81599" y="666677"/>
                  </a:lnTo>
                  <a:lnTo>
                    <a:pt x="123154" y="781082"/>
                  </a:lnTo>
                  <a:lnTo>
                    <a:pt x="164710" y="666677"/>
                  </a:lnTo>
                  <a:close/>
                </a:path>
              </a:pathLst>
            </a:custGeom>
            <a:solidFill>
              <a:schemeClr val="accent1"/>
            </a:solidFill>
            <a:ln w="12700" cap="flat" cmpd="sng">
              <a:noFill/>
              <a:prstDash val="solid"/>
              <a:miter lim="800000"/>
            </a:ln>
          </p:spPr>
          <p:txBody>
            <a:bodyPr anchor="ctr">
              <a:spAutoFit/>
            </a:bodyPr>
            <a:lstStyle/>
            <a:p>
              <a:pPr marL="0" marR="0" lvl="0" indent="0" algn="ctr" defTabSz="2285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D3935"/>
                </a:solidFill>
                <a:effectLst/>
                <a:uLnTx/>
                <a:uFillTx/>
                <a:latin typeface="Verdana"/>
                <a:ea typeface="+mn-ea"/>
                <a:cs typeface="+mn-cs"/>
              </a:endParaRPr>
            </a:p>
          </p:txBody>
        </p:sp>
        <p:sp>
          <p:nvSpPr>
            <p:cNvPr id="37" name="Free Form 6">
              <a:extLst>
                <a:ext uri="{FF2B5EF4-FFF2-40B4-BE49-F238E27FC236}">
                  <a16:creationId xmlns:a16="http://schemas.microsoft.com/office/drawing/2014/main" id="{8548041A-A8D4-DBE4-28A3-5D0FDF21BB44}"/>
                </a:ext>
              </a:extLst>
            </p:cNvPr>
            <p:cNvSpPr/>
            <p:nvPr/>
          </p:nvSpPr>
          <p:spPr>
            <a:xfrm>
              <a:off x="2477828" y="737742"/>
              <a:ext cx="2229998" cy="783141"/>
            </a:xfrm>
            <a:custGeom>
              <a:avLst/>
              <a:gdLst/>
              <a:ahLst/>
              <a:cxnLst/>
              <a:rect l="0" t="0" r="0" b="0"/>
              <a:pathLst>
                <a:path w="2229998" h="783139">
                  <a:moveTo>
                    <a:pt x="2219317" y="482739"/>
                  </a:moveTo>
                  <a:lnTo>
                    <a:pt x="2201917" y="503643"/>
                  </a:lnTo>
                  <a:lnTo>
                    <a:pt x="2200012" y="503643"/>
                  </a:lnTo>
                  <a:lnTo>
                    <a:pt x="2182702" y="482739"/>
                  </a:lnTo>
                  <a:lnTo>
                    <a:pt x="2182702" y="517753"/>
                  </a:lnTo>
                  <a:lnTo>
                    <a:pt x="2172021" y="517753"/>
                  </a:lnTo>
                  <a:lnTo>
                    <a:pt x="2172021" y="465885"/>
                  </a:lnTo>
                  <a:lnTo>
                    <a:pt x="2181635" y="465885"/>
                  </a:lnTo>
                  <a:lnTo>
                    <a:pt x="2201003" y="489000"/>
                  </a:lnTo>
                  <a:lnTo>
                    <a:pt x="2220383" y="465885"/>
                  </a:lnTo>
                  <a:lnTo>
                    <a:pt x="2229998" y="465885"/>
                  </a:lnTo>
                  <a:lnTo>
                    <a:pt x="2229998" y="517753"/>
                  </a:lnTo>
                  <a:lnTo>
                    <a:pt x="2219317" y="517753"/>
                  </a:lnTo>
                  <a:close/>
                  <a:moveTo>
                    <a:pt x="2146620" y="475271"/>
                  </a:moveTo>
                  <a:lnTo>
                    <a:pt x="2146620" y="517753"/>
                  </a:lnTo>
                  <a:lnTo>
                    <a:pt x="2135939" y="517753"/>
                  </a:lnTo>
                  <a:lnTo>
                    <a:pt x="2135939" y="475271"/>
                  </a:lnTo>
                  <a:lnTo>
                    <a:pt x="2118857" y="475271"/>
                  </a:lnTo>
                  <a:lnTo>
                    <a:pt x="2118857" y="465885"/>
                  </a:lnTo>
                  <a:lnTo>
                    <a:pt x="2163092" y="465885"/>
                  </a:lnTo>
                  <a:lnTo>
                    <a:pt x="2163092" y="475271"/>
                  </a:lnTo>
                  <a:close/>
                  <a:moveTo>
                    <a:pt x="982648" y="690414"/>
                  </a:moveTo>
                  <a:cubicBezTo>
                    <a:pt x="982648" y="751388"/>
                    <a:pt x="933155" y="776484"/>
                    <a:pt x="889136" y="776484"/>
                  </a:cubicBezTo>
                  <a:lnTo>
                    <a:pt x="719092" y="776484"/>
                  </a:lnTo>
                  <a:lnTo>
                    <a:pt x="719092" y="465885"/>
                  </a:lnTo>
                  <a:lnTo>
                    <a:pt x="862846" y="465885"/>
                  </a:lnTo>
                  <a:cubicBezTo>
                    <a:pt x="926297" y="465885"/>
                    <a:pt x="965351" y="498284"/>
                    <a:pt x="965351" y="547091"/>
                  </a:cubicBezTo>
                  <a:cubicBezTo>
                    <a:pt x="965351" y="577242"/>
                    <a:pt x="951507" y="598604"/>
                    <a:pt x="933524" y="611914"/>
                  </a:cubicBezTo>
                  <a:cubicBezTo>
                    <a:pt x="964106" y="626354"/>
                    <a:pt x="982648" y="652402"/>
                    <a:pt x="982648" y="690414"/>
                  </a:cubicBezTo>
                  <a:close/>
                  <a:moveTo>
                    <a:pt x="859125" y="592800"/>
                  </a:moveTo>
                  <a:cubicBezTo>
                    <a:pt x="890076" y="592800"/>
                    <a:pt x="907221" y="578537"/>
                    <a:pt x="907221" y="556629"/>
                  </a:cubicBezTo>
                  <a:cubicBezTo>
                    <a:pt x="907221" y="534721"/>
                    <a:pt x="890076" y="520459"/>
                    <a:pt x="859125" y="520459"/>
                  </a:cubicBezTo>
                  <a:lnTo>
                    <a:pt x="779482" y="520459"/>
                  </a:lnTo>
                  <a:lnTo>
                    <a:pt x="779482" y="592800"/>
                  </a:lnTo>
                  <a:close/>
                  <a:moveTo>
                    <a:pt x="779482" y="642928"/>
                  </a:moveTo>
                  <a:lnTo>
                    <a:pt x="779482" y="721911"/>
                  </a:lnTo>
                  <a:lnTo>
                    <a:pt x="869933" y="721911"/>
                  </a:lnTo>
                  <a:cubicBezTo>
                    <a:pt x="903995" y="721911"/>
                    <a:pt x="924519" y="712284"/>
                    <a:pt x="924519" y="682426"/>
                  </a:cubicBezTo>
                  <a:cubicBezTo>
                    <a:pt x="924519" y="656377"/>
                    <a:pt x="903995" y="642928"/>
                    <a:pt x="869933" y="642928"/>
                  </a:cubicBezTo>
                  <a:close/>
                  <a:moveTo>
                    <a:pt x="253333" y="0"/>
                  </a:moveTo>
                  <a:lnTo>
                    <a:pt x="162271" y="234079"/>
                  </a:lnTo>
                  <a:lnTo>
                    <a:pt x="71210" y="0"/>
                  </a:lnTo>
                  <a:lnTo>
                    <a:pt x="0" y="0"/>
                  </a:lnTo>
                  <a:lnTo>
                    <a:pt x="0" y="3987"/>
                  </a:lnTo>
                  <a:lnTo>
                    <a:pt x="126914" y="310586"/>
                  </a:lnTo>
                  <a:lnTo>
                    <a:pt x="197629" y="310586"/>
                  </a:lnTo>
                  <a:lnTo>
                    <a:pt x="324556" y="3987"/>
                  </a:lnTo>
                  <a:lnTo>
                    <a:pt x="324556" y="0"/>
                  </a:lnTo>
                  <a:close/>
                  <a:moveTo>
                    <a:pt x="2077619" y="465885"/>
                  </a:moveTo>
                  <a:lnTo>
                    <a:pt x="2008834" y="465885"/>
                  </a:lnTo>
                  <a:lnTo>
                    <a:pt x="1930080" y="593752"/>
                  </a:lnTo>
                  <a:lnTo>
                    <a:pt x="1851312" y="465885"/>
                  </a:lnTo>
                  <a:lnTo>
                    <a:pt x="1782540" y="465885"/>
                  </a:lnTo>
                  <a:lnTo>
                    <a:pt x="1782540" y="469873"/>
                  </a:lnTo>
                  <a:lnTo>
                    <a:pt x="1899878" y="646547"/>
                  </a:lnTo>
                  <a:lnTo>
                    <a:pt x="1899878" y="776484"/>
                  </a:lnTo>
                  <a:lnTo>
                    <a:pt x="1960281" y="776484"/>
                  </a:lnTo>
                  <a:lnTo>
                    <a:pt x="1960281" y="646547"/>
                  </a:lnTo>
                  <a:lnTo>
                    <a:pt x="2077619" y="469873"/>
                  </a:lnTo>
                  <a:close/>
                  <a:moveTo>
                    <a:pt x="1606348" y="776484"/>
                  </a:moveTo>
                  <a:lnTo>
                    <a:pt x="1666738" y="776484"/>
                  </a:lnTo>
                  <a:lnTo>
                    <a:pt x="1666738" y="522681"/>
                  </a:lnTo>
                  <a:lnTo>
                    <a:pt x="1764340" y="522681"/>
                  </a:lnTo>
                  <a:lnTo>
                    <a:pt x="1764340" y="465885"/>
                  </a:lnTo>
                  <a:lnTo>
                    <a:pt x="1508759" y="465885"/>
                  </a:lnTo>
                  <a:lnTo>
                    <a:pt x="1508759" y="522681"/>
                  </a:lnTo>
                  <a:lnTo>
                    <a:pt x="1606348" y="522681"/>
                  </a:lnTo>
                  <a:close/>
                  <a:moveTo>
                    <a:pt x="1161710" y="465885"/>
                  </a:moveTo>
                  <a:lnTo>
                    <a:pt x="1161710" y="776484"/>
                  </a:lnTo>
                  <a:lnTo>
                    <a:pt x="1370796" y="776484"/>
                  </a:lnTo>
                  <a:lnTo>
                    <a:pt x="1370796" y="719688"/>
                  </a:lnTo>
                  <a:lnTo>
                    <a:pt x="1222088" y="719688"/>
                  </a:lnTo>
                  <a:lnTo>
                    <a:pt x="1222088" y="465885"/>
                  </a:lnTo>
                  <a:close/>
                  <a:moveTo>
                    <a:pt x="1471052" y="776484"/>
                  </a:moveTo>
                  <a:lnTo>
                    <a:pt x="1471052" y="621185"/>
                  </a:lnTo>
                  <a:lnTo>
                    <a:pt x="1471052" y="465885"/>
                  </a:lnTo>
                  <a:lnTo>
                    <a:pt x="1408503" y="465885"/>
                  </a:lnTo>
                  <a:lnTo>
                    <a:pt x="1408503" y="621185"/>
                  </a:lnTo>
                  <a:lnTo>
                    <a:pt x="1408503" y="776484"/>
                  </a:lnTo>
                  <a:close/>
                  <a:moveTo>
                    <a:pt x="1096126" y="776484"/>
                  </a:moveTo>
                  <a:lnTo>
                    <a:pt x="1096126" y="621185"/>
                  </a:lnTo>
                  <a:lnTo>
                    <a:pt x="1096126" y="465885"/>
                  </a:lnTo>
                  <a:lnTo>
                    <a:pt x="1033577" y="465885"/>
                  </a:lnTo>
                  <a:lnTo>
                    <a:pt x="1033577" y="621185"/>
                  </a:lnTo>
                  <a:lnTo>
                    <a:pt x="1033577" y="776484"/>
                  </a:lnTo>
                  <a:close/>
                  <a:moveTo>
                    <a:pt x="677841" y="622518"/>
                  </a:moveTo>
                  <a:cubicBezTo>
                    <a:pt x="676952" y="702835"/>
                    <a:pt x="627700" y="783139"/>
                    <a:pt x="518553" y="783139"/>
                  </a:cubicBezTo>
                  <a:cubicBezTo>
                    <a:pt x="409394" y="783139"/>
                    <a:pt x="358809" y="704613"/>
                    <a:pt x="358809" y="622963"/>
                  </a:cubicBezTo>
                  <a:cubicBezTo>
                    <a:pt x="358809" y="541325"/>
                    <a:pt x="411172" y="459230"/>
                    <a:pt x="518553" y="459230"/>
                  </a:cubicBezTo>
                  <a:cubicBezTo>
                    <a:pt x="625490" y="459230"/>
                    <a:pt x="678730" y="541325"/>
                    <a:pt x="677841" y="622518"/>
                  </a:cubicBezTo>
                  <a:close/>
                  <a:moveTo>
                    <a:pt x="615851" y="623306"/>
                  </a:moveTo>
                  <a:cubicBezTo>
                    <a:pt x="616702" y="573038"/>
                    <a:pt x="588659" y="516801"/>
                    <a:pt x="518541" y="516801"/>
                  </a:cubicBezTo>
                  <a:cubicBezTo>
                    <a:pt x="448435" y="516801"/>
                    <a:pt x="419542" y="573457"/>
                    <a:pt x="420812" y="623738"/>
                  </a:cubicBezTo>
                  <a:cubicBezTo>
                    <a:pt x="422095" y="672735"/>
                    <a:pt x="448435" y="725137"/>
                    <a:pt x="518541" y="725137"/>
                  </a:cubicBezTo>
                  <a:cubicBezTo>
                    <a:pt x="588659" y="725137"/>
                    <a:pt x="615000" y="672304"/>
                    <a:pt x="615851" y="623306"/>
                  </a:cubicBezTo>
                  <a:close/>
                  <a:moveTo>
                    <a:pt x="252291" y="465885"/>
                  </a:moveTo>
                  <a:lnTo>
                    <a:pt x="162271" y="589599"/>
                  </a:lnTo>
                  <a:lnTo>
                    <a:pt x="72264" y="465885"/>
                  </a:lnTo>
                  <a:lnTo>
                    <a:pt x="6972" y="465885"/>
                  </a:lnTo>
                  <a:lnTo>
                    <a:pt x="6972" y="776484"/>
                  </a:lnTo>
                  <a:lnTo>
                    <a:pt x="67375" y="776484"/>
                  </a:lnTo>
                  <a:lnTo>
                    <a:pt x="67375" y="553124"/>
                  </a:lnTo>
                  <a:lnTo>
                    <a:pt x="159363" y="678946"/>
                  </a:lnTo>
                  <a:lnTo>
                    <a:pt x="165193" y="678946"/>
                  </a:lnTo>
                  <a:lnTo>
                    <a:pt x="257181" y="553124"/>
                  </a:lnTo>
                  <a:lnTo>
                    <a:pt x="257181" y="776484"/>
                  </a:lnTo>
                  <a:lnTo>
                    <a:pt x="317571" y="776484"/>
                  </a:lnTo>
                  <a:lnTo>
                    <a:pt x="317571" y="465885"/>
                  </a:lnTo>
                  <a:close/>
                  <a:moveTo>
                    <a:pt x="1580795" y="310586"/>
                  </a:moveTo>
                  <a:lnTo>
                    <a:pt x="1519123" y="310586"/>
                  </a:lnTo>
                  <a:lnTo>
                    <a:pt x="1492503" y="252012"/>
                  </a:lnTo>
                  <a:lnTo>
                    <a:pt x="1330104" y="252012"/>
                  </a:lnTo>
                  <a:lnTo>
                    <a:pt x="1303484" y="310586"/>
                  </a:lnTo>
                  <a:lnTo>
                    <a:pt x="1241824" y="310586"/>
                  </a:lnTo>
                  <a:lnTo>
                    <a:pt x="1241824" y="306598"/>
                  </a:lnTo>
                  <a:lnTo>
                    <a:pt x="1379356" y="0"/>
                  </a:lnTo>
                  <a:lnTo>
                    <a:pt x="1443251" y="0"/>
                  </a:lnTo>
                  <a:lnTo>
                    <a:pt x="1580795" y="306598"/>
                  </a:lnTo>
                  <a:close/>
                  <a:moveTo>
                    <a:pt x="1468982" y="197451"/>
                  </a:moveTo>
                  <a:lnTo>
                    <a:pt x="1411297" y="65216"/>
                  </a:lnTo>
                  <a:lnTo>
                    <a:pt x="1353625" y="197451"/>
                  </a:lnTo>
                  <a:close/>
                  <a:moveTo>
                    <a:pt x="852724" y="310586"/>
                  </a:moveTo>
                  <a:lnTo>
                    <a:pt x="762209" y="206761"/>
                  </a:lnTo>
                  <a:lnTo>
                    <a:pt x="707687" y="206761"/>
                  </a:lnTo>
                  <a:lnTo>
                    <a:pt x="707687" y="310586"/>
                  </a:lnTo>
                  <a:lnTo>
                    <a:pt x="647284" y="310586"/>
                  </a:lnTo>
                  <a:lnTo>
                    <a:pt x="647284" y="0"/>
                  </a:lnTo>
                  <a:lnTo>
                    <a:pt x="795039" y="0"/>
                  </a:lnTo>
                  <a:cubicBezTo>
                    <a:pt x="868257" y="431"/>
                    <a:pt x="906853" y="49251"/>
                    <a:pt x="906853" y="102936"/>
                  </a:cubicBezTo>
                  <a:cubicBezTo>
                    <a:pt x="906853" y="145532"/>
                    <a:pt x="887333" y="188574"/>
                    <a:pt x="828327" y="200550"/>
                  </a:cubicBezTo>
                  <a:lnTo>
                    <a:pt x="922398" y="306598"/>
                  </a:lnTo>
                  <a:lnTo>
                    <a:pt x="922398" y="310586"/>
                  </a:lnTo>
                  <a:close/>
                  <a:moveTo>
                    <a:pt x="795039" y="153965"/>
                  </a:moveTo>
                  <a:cubicBezTo>
                    <a:pt x="832315" y="153965"/>
                    <a:pt x="848292" y="129111"/>
                    <a:pt x="848292" y="104269"/>
                  </a:cubicBezTo>
                  <a:cubicBezTo>
                    <a:pt x="848292" y="79415"/>
                    <a:pt x="831870" y="54573"/>
                    <a:pt x="795039" y="54573"/>
                  </a:cubicBezTo>
                  <a:lnTo>
                    <a:pt x="707687" y="54573"/>
                  </a:lnTo>
                  <a:lnTo>
                    <a:pt x="707687" y="153965"/>
                  </a:lnTo>
                  <a:close/>
                  <a:moveTo>
                    <a:pt x="1160631" y="310586"/>
                  </a:moveTo>
                  <a:lnTo>
                    <a:pt x="1070116" y="206761"/>
                  </a:lnTo>
                  <a:lnTo>
                    <a:pt x="1015580" y="206761"/>
                  </a:lnTo>
                  <a:lnTo>
                    <a:pt x="1015580" y="310586"/>
                  </a:lnTo>
                  <a:lnTo>
                    <a:pt x="955190" y="310586"/>
                  </a:lnTo>
                  <a:lnTo>
                    <a:pt x="955190" y="0"/>
                  </a:lnTo>
                  <a:lnTo>
                    <a:pt x="1102946" y="0"/>
                  </a:lnTo>
                  <a:cubicBezTo>
                    <a:pt x="1176163" y="431"/>
                    <a:pt x="1214760" y="49251"/>
                    <a:pt x="1214760" y="102936"/>
                  </a:cubicBezTo>
                  <a:cubicBezTo>
                    <a:pt x="1214760" y="145532"/>
                    <a:pt x="1195239" y="188574"/>
                    <a:pt x="1136221" y="200550"/>
                  </a:cubicBezTo>
                  <a:lnTo>
                    <a:pt x="1230292" y="306598"/>
                  </a:lnTo>
                  <a:lnTo>
                    <a:pt x="1230292" y="310586"/>
                  </a:lnTo>
                  <a:close/>
                  <a:moveTo>
                    <a:pt x="1102946" y="153965"/>
                  </a:moveTo>
                  <a:cubicBezTo>
                    <a:pt x="1140221" y="153965"/>
                    <a:pt x="1156198" y="129111"/>
                    <a:pt x="1156198" y="104269"/>
                  </a:cubicBezTo>
                  <a:cubicBezTo>
                    <a:pt x="1156198" y="79415"/>
                    <a:pt x="1139777" y="54573"/>
                    <a:pt x="1102946" y="54573"/>
                  </a:cubicBezTo>
                  <a:lnTo>
                    <a:pt x="1015580" y="54573"/>
                  </a:lnTo>
                  <a:lnTo>
                    <a:pt x="1015580" y="153965"/>
                  </a:lnTo>
                  <a:close/>
                  <a:moveTo>
                    <a:pt x="593739" y="253803"/>
                  </a:moveTo>
                  <a:lnTo>
                    <a:pt x="421637" y="253803"/>
                  </a:lnTo>
                  <a:lnTo>
                    <a:pt x="421637" y="179252"/>
                  </a:lnTo>
                  <a:lnTo>
                    <a:pt x="587529" y="179252"/>
                  </a:lnTo>
                  <a:lnTo>
                    <a:pt x="587529" y="124679"/>
                  </a:lnTo>
                  <a:lnTo>
                    <a:pt x="421637" y="124679"/>
                  </a:lnTo>
                  <a:lnTo>
                    <a:pt x="421637" y="56783"/>
                  </a:lnTo>
                  <a:lnTo>
                    <a:pt x="593739" y="56783"/>
                  </a:lnTo>
                  <a:lnTo>
                    <a:pt x="593739" y="0"/>
                  </a:lnTo>
                  <a:lnTo>
                    <a:pt x="361235" y="0"/>
                  </a:lnTo>
                  <a:lnTo>
                    <a:pt x="361235" y="310586"/>
                  </a:lnTo>
                  <a:lnTo>
                    <a:pt x="593739" y="310586"/>
                  </a:lnTo>
                  <a:close/>
                </a:path>
              </a:pathLst>
            </a:custGeom>
            <a:solidFill>
              <a:schemeClr val="tx2"/>
            </a:solidFill>
            <a:ln w="12700" cap="flat" cmpd="sng">
              <a:noFill/>
              <a:prstDash val="solid"/>
              <a:miter lim="800000"/>
            </a:ln>
          </p:spPr>
          <p:txBody>
            <a:bodyPr anchor="ctr">
              <a:spAutoFit/>
            </a:bodyPr>
            <a:lstStyle/>
            <a:p>
              <a:pPr marL="0" marR="0" lvl="0" indent="0" algn="ctr" defTabSz="22850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D3935"/>
                </a:solidFill>
                <a:effectLst/>
                <a:uLnTx/>
                <a:uFillTx/>
                <a:latin typeface="Verdana"/>
                <a:ea typeface="+mn-ea"/>
                <a:cs typeface="+mn-cs"/>
              </a:endParaRPr>
            </a:p>
          </p:txBody>
        </p:sp>
      </p:grpSp>
    </p:spTree>
    <p:extLst>
      <p:ext uri="{BB962C8B-B14F-4D97-AF65-F5344CB8AC3E}">
        <p14:creationId xmlns:p14="http://schemas.microsoft.com/office/powerpoint/2010/main" val="23773264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eal_1">
    <p:bg>
      <p:bgPr>
        <a:gradFill>
          <a:gsLst>
            <a:gs pos="0">
              <a:schemeClr val="accent3"/>
            </a:gs>
            <a:gs pos="100000">
              <a:schemeClr val="accent3">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Placeholder 24">
            <a:extLst>
              <a:ext uri="{FF2B5EF4-FFF2-40B4-BE49-F238E27FC236}">
                <a16:creationId xmlns:a16="http://schemas.microsoft.com/office/drawing/2014/main" id="{51E4FFC8-BEF5-6469-E8E6-DA0FB606127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334250" y="1"/>
            <a:ext cx="4857750" cy="6857999"/>
          </a:xfrm>
          <a:custGeom>
            <a:avLst/>
            <a:gdLst>
              <a:gd name="connsiteX0" fmla="*/ 0 w 4857750"/>
              <a:gd name="connsiteY0" fmla="*/ 0 h 6857999"/>
              <a:gd name="connsiteX1" fmla="*/ 4857750 w 4857750"/>
              <a:gd name="connsiteY1" fmla="*/ 0 h 6857999"/>
              <a:gd name="connsiteX2" fmla="*/ 4857750 w 4857750"/>
              <a:gd name="connsiteY2" fmla="*/ 6857999 h 6857999"/>
              <a:gd name="connsiteX3" fmla="*/ 0 w 4857750"/>
              <a:gd name="connsiteY3" fmla="*/ 6857999 h 6857999"/>
              <a:gd name="connsiteX4" fmla="*/ 0 w 4857750"/>
              <a:gd name="connsiteY4" fmla="*/ 0 h 6857999"/>
              <a:gd name="connsiteX0" fmla="*/ 158895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8958 w 4857750"/>
              <a:gd name="connsiteY4" fmla="*/ 7495 h 6857999"/>
              <a:gd name="connsiteX0" fmla="*/ 158260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7495 h 6857999"/>
              <a:gd name="connsiteX0" fmla="*/ 158260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7495 h 6857999"/>
              <a:gd name="connsiteX0" fmla="*/ 1595308 w 4857750"/>
              <a:gd name="connsiteY0" fmla="*/ 0 h 6901304"/>
              <a:gd name="connsiteX1" fmla="*/ 4857750 w 4857750"/>
              <a:gd name="connsiteY1" fmla="*/ 43305 h 6901304"/>
              <a:gd name="connsiteX2" fmla="*/ 4857750 w 4857750"/>
              <a:gd name="connsiteY2" fmla="*/ 6901304 h 6901304"/>
              <a:gd name="connsiteX3" fmla="*/ 0 w 4857750"/>
              <a:gd name="connsiteY3" fmla="*/ 6901304 h 6901304"/>
              <a:gd name="connsiteX4" fmla="*/ 1595308 w 4857750"/>
              <a:gd name="connsiteY4" fmla="*/ 0 h 6901304"/>
              <a:gd name="connsiteX0" fmla="*/ 1582608 w 4857750"/>
              <a:gd name="connsiteY0" fmla="*/ 4320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4320 h 6857999"/>
              <a:gd name="connsiteX0" fmla="*/ 1582608 w 4857750"/>
              <a:gd name="connsiteY0" fmla="*/ 114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1145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0" h="6857999">
                <a:moveTo>
                  <a:pt x="1582608" y="1145"/>
                </a:moveTo>
                <a:lnTo>
                  <a:pt x="4857750" y="0"/>
                </a:lnTo>
                <a:lnTo>
                  <a:pt x="4857750" y="6857999"/>
                </a:lnTo>
                <a:lnTo>
                  <a:pt x="0" y="6857999"/>
                </a:lnTo>
                <a:lnTo>
                  <a:pt x="1582608" y="1145"/>
                </a:lnTo>
                <a:close/>
              </a:path>
            </a:pathLst>
          </a:custGeom>
        </p:spPr>
      </p:pic>
      <p:sp>
        <p:nvSpPr>
          <p:cNvPr id="17" name="Freeform 16">
            <a:extLst>
              <a:ext uri="{FF2B5EF4-FFF2-40B4-BE49-F238E27FC236}">
                <a16:creationId xmlns:a16="http://schemas.microsoft.com/office/drawing/2014/main" id="{DD8659BF-3820-FD2E-00D0-DDCD27D04E53}"/>
              </a:ext>
            </a:extLst>
          </p:cNvPr>
          <p:cNvSpPr/>
          <p:nvPr/>
        </p:nvSpPr>
        <p:spPr>
          <a:xfrm rot="5400000">
            <a:off x="11112996" y="3514415"/>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19" name="Freeform 18">
            <a:extLst>
              <a:ext uri="{FF2B5EF4-FFF2-40B4-BE49-F238E27FC236}">
                <a16:creationId xmlns:a16="http://schemas.microsoft.com/office/drawing/2014/main" id="{EEAD9054-0022-6D3C-B6C3-E9ED37FFF74D}"/>
              </a:ext>
            </a:extLst>
          </p:cNvPr>
          <p:cNvSpPr/>
          <p:nvPr/>
        </p:nvSpPr>
        <p:spPr>
          <a:xfrm rot="5400000">
            <a:off x="11112996" y="2371659"/>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0" name="Freeform 19">
            <a:extLst>
              <a:ext uri="{FF2B5EF4-FFF2-40B4-BE49-F238E27FC236}">
                <a16:creationId xmlns:a16="http://schemas.microsoft.com/office/drawing/2014/main" id="{04EFD227-FCED-D051-64B5-2E94087A2A96}"/>
              </a:ext>
            </a:extLst>
          </p:cNvPr>
          <p:cNvSpPr/>
          <p:nvPr/>
        </p:nvSpPr>
        <p:spPr>
          <a:xfrm rot="5400000">
            <a:off x="9870972" y="4657171"/>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1" name="Freeform 20">
            <a:extLst>
              <a:ext uri="{FF2B5EF4-FFF2-40B4-BE49-F238E27FC236}">
                <a16:creationId xmlns:a16="http://schemas.microsoft.com/office/drawing/2014/main" id="{26AFC32D-BA8E-E0D0-C3B2-E650958CC075}"/>
              </a:ext>
            </a:extLst>
          </p:cNvPr>
          <p:cNvSpPr/>
          <p:nvPr/>
        </p:nvSpPr>
        <p:spPr>
          <a:xfrm rot="5400000">
            <a:off x="8628948" y="5799927"/>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2" name="Title 4">
            <a:extLst>
              <a:ext uri="{FF2B5EF4-FFF2-40B4-BE49-F238E27FC236}">
                <a16:creationId xmlns:a16="http://schemas.microsoft.com/office/drawing/2014/main" id="{FA61FBBE-1247-CCB2-F7C8-66CA901EE70A}"/>
              </a:ext>
            </a:extLst>
          </p:cNvPr>
          <p:cNvSpPr>
            <a:spLocks noGrp="1"/>
          </p:cNvSpPr>
          <p:nvPr>
            <p:ph type="title"/>
          </p:nvPr>
        </p:nvSpPr>
        <p:spPr>
          <a:xfrm>
            <a:off x="457200" y="2134703"/>
            <a:ext cx="7627863" cy="1143000"/>
          </a:xfrm>
          <a:prstGeom prst="rect">
            <a:avLst/>
          </a:prstGeom>
        </p:spPr>
        <p:txBody>
          <a:bodyPr lIns="182880" tIns="45720" bIns="45720" anchor="ctr" anchorCtr="0"/>
          <a:lstStyle>
            <a:lvl1pPr>
              <a:defRPr sz="4000" b="1" spc="20" baseline="0">
                <a:solidFill>
                  <a:schemeClr val="bg1"/>
                </a:solidFill>
                <a:latin typeface="+mj-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23" name="Text Placeholder 9">
            <a:extLst>
              <a:ext uri="{FF2B5EF4-FFF2-40B4-BE49-F238E27FC236}">
                <a16:creationId xmlns:a16="http://schemas.microsoft.com/office/drawing/2014/main" id="{313A6DCC-1753-8FCB-74C6-825FF61630CF}"/>
              </a:ext>
            </a:extLst>
          </p:cNvPr>
          <p:cNvSpPr>
            <a:spLocks noGrp="1"/>
          </p:cNvSpPr>
          <p:nvPr>
            <p:ph type="body" sz="quarter" idx="10"/>
          </p:nvPr>
        </p:nvSpPr>
        <p:spPr>
          <a:xfrm>
            <a:off x="457200" y="3746083"/>
            <a:ext cx="5484224" cy="393192"/>
          </a:xfrm>
          <a:prstGeom prst="rect">
            <a:avLst/>
          </a:prstGeom>
        </p:spPr>
        <p:txBody>
          <a:bodyPr lIns="182880" tIns="0" bIns="0" anchor="ctr" anchorCtr="0"/>
          <a:lstStyle>
            <a:lvl1pPr marL="0" indent="0">
              <a:buNone/>
              <a:defRPr sz="2200" b="1"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3DA215BD-0958-4461-DE5E-557900F54062}"/>
              </a:ext>
            </a:extLst>
          </p:cNvPr>
          <p:cNvSpPr>
            <a:spLocks noGrp="1"/>
          </p:cNvSpPr>
          <p:nvPr>
            <p:ph type="body" sz="quarter" idx="11"/>
          </p:nvPr>
        </p:nvSpPr>
        <p:spPr>
          <a:xfrm>
            <a:off x="457200" y="4180548"/>
            <a:ext cx="5484224" cy="393192"/>
          </a:xfrm>
          <a:prstGeom prst="rect">
            <a:avLst/>
          </a:prstGeom>
        </p:spPr>
        <p:txBody>
          <a:bodyPr lIns="182880" tIns="0" bIns="0" anchor="ctr" anchorCtr="0"/>
          <a:lstStyle>
            <a:lvl1pPr marL="0" indent="0">
              <a:buNone/>
              <a:defRPr sz="1800" b="0"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26" name="Text Placeholder 9">
            <a:extLst>
              <a:ext uri="{FF2B5EF4-FFF2-40B4-BE49-F238E27FC236}">
                <a16:creationId xmlns:a16="http://schemas.microsoft.com/office/drawing/2014/main" id="{7CBE72BE-8F9F-7E23-E82F-4E1F287DC26A}"/>
              </a:ext>
            </a:extLst>
          </p:cNvPr>
          <p:cNvSpPr>
            <a:spLocks noGrp="1"/>
          </p:cNvSpPr>
          <p:nvPr>
            <p:ph type="body" sz="quarter" idx="12"/>
          </p:nvPr>
        </p:nvSpPr>
        <p:spPr>
          <a:xfrm>
            <a:off x="457200" y="5140887"/>
            <a:ext cx="5484224" cy="393192"/>
          </a:xfrm>
          <a:prstGeom prst="rect">
            <a:avLst/>
          </a:prstGeom>
        </p:spPr>
        <p:txBody>
          <a:bodyPr lIns="182880" tIns="0" bIns="0" anchor="ctr" anchorCtr="0"/>
          <a:lstStyle>
            <a:lvl1pPr marL="0" indent="0">
              <a:buNone/>
              <a:defRPr sz="1600" b="0"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grpSp>
        <p:nvGrpSpPr>
          <p:cNvPr id="27" name="Group 26">
            <a:extLst>
              <a:ext uri="{FF2B5EF4-FFF2-40B4-BE49-F238E27FC236}">
                <a16:creationId xmlns:a16="http://schemas.microsoft.com/office/drawing/2014/main" id="{B1CCE04B-5635-DC05-D3E0-4000CD38A73D}"/>
              </a:ext>
            </a:extLst>
          </p:cNvPr>
          <p:cNvGrpSpPr/>
          <p:nvPr/>
        </p:nvGrpSpPr>
        <p:grpSpPr>
          <a:xfrm>
            <a:off x="650006" y="915000"/>
            <a:ext cx="2405248" cy="913267"/>
            <a:chOff x="914424" y="915000"/>
            <a:chExt cx="2405248" cy="913267"/>
          </a:xfrm>
        </p:grpSpPr>
        <p:sp>
          <p:nvSpPr>
            <p:cNvPr id="28" name="Free Form 10">
              <a:extLst>
                <a:ext uri="{FF2B5EF4-FFF2-40B4-BE49-F238E27FC236}">
                  <a16:creationId xmlns:a16="http://schemas.microsoft.com/office/drawing/2014/main" id="{5F95511C-0262-FF7E-0917-929F871D6691}"/>
                </a:ext>
              </a:extLst>
            </p:cNvPr>
            <p:cNvSpPr/>
            <p:nvPr/>
          </p:nvSpPr>
          <p:spPr>
            <a:xfrm>
              <a:off x="914424" y="915000"/>
              <a:ext cx="918296" cy="913267"/>
            </a:xfrm>
            <a:custGeom>
              <a:avLst/>
              <a:gdLst/>
              <a:ahLst/>
              <a:cxnLst/>
              <a:rect l="0" t="0" r="0" b="0"/>
              <a:pathLst>
                <a:path w="918296" h="913267">
                  <a:moveTo>
                    <a:pt x="204005" y="191444"/>
                  </a:moveTo>
                  <a:lnTo>
                    <a:pt x="144682" y="231501"/>
                  </a:lnTo>
                  <a:lnTo>
                    <a:pt x="164456" y="162716"/>
                  </a:lnTo>
                  <a:lnTo>
                    <a:pt x="125644" y="134509"/>
                  </a:lnTo>
                  <a:lnTo>
                    <a:pt x="92979" y="270415"/>
                  </a:lnTo>
                  <a:lnTo>
                    <a:pt x="123675" y="292704"/>
                  </a:lnTo>
                  <a:lnTo>
                    <a:pt x="242830" y="219651"/>
                  </a:lnTo>
                  <a:close/>
                  <a:moveTo>
                    <a:pt x="714291" y="721822"/>
                  </a:moveTo>
                  <a:lnTo>
                    <a:pt x="773601" y="681765"/>
                  </a:lnTo>
                  <a:lnTo>
                    <a:pt x="753827" y="750550"/>
                  </a:lnTo>
                  <a:lnTo>
                    <a:pt x="792652" y="778758"/>
                  </a:lnTo>
                  <a:lnTo>
                    <a:pt x="825317" y="642851"/>
                  </a:lnTo>
                  <a:lnTo>
                    <a:pt x="794620" y="620562"/>
                  </a:lnTo>
                  <a:lnTo>
                    <a:pt x="675466" y="693615"/>
                  </a:lnTo>
                  <a:close/>
                  <a:moveTo>
                    <a:pt x="408607" y="92115"/>
                  </a:moveTo>
                  <a:lnTo>
                    <a:pt x="337079" y="89676"/>
                  </a:lnTo>
                  <a:lnTo>
                    <a:pt x="393506" y="45644"/>
                  </a:lnTo>
                  <a:lnTo>
                    <a:pt x="378672" y="0"/>
                  </a:lnTo>
                  <a:lnTo>
                    <a:pt x="272371" y="90756"/>
                  </a:lnTo>
                  <a:lnTo>
                    <a:pt x="284080" y="126825"/>
                  </a:lnTo>
                  <a:lnTo>
                    <a:pt x="423441" y="137760"/>
                  </a:lnTo>
                  <a:close/>
                  <a:moveTo>
                    <a:pt x="509689" y="821151"/>
                  </a:moveTo>
                  <a:lnTo>
                    <a:pt x="581217" y="823590"/>
                  </a:lnTo>
                  <a:lnTo>
                    <a:pt x="524789" y="867622"/>
                  </a:lnTo>
                  <a:lnTo>
                    <a:pt x="539611" y="913267"/>
                  </a:lnTo>
                  <a:lnTo>
                    <a:pt x="645925" y="822510"/>
                  </a:lnTo>
                  <a:lnTo>
                    <a:pt x="634203" y="786441"/>
                  </a:lnTo>
                  <a:lnTo>
                    <a:pt x="494855" y="775506"/>
                  </a:lnTo>
                  <a:close/>
                  <a:moveTo>
                    <a:pt x="632513" y="132032"/>
                  </a:moveTo>
                  <a:lnTo>
                    <a:pt x="576086" y="88000"/>
                  </a:lnTo>
                  <a:lnTo>
                    <a:pt x="647614" y="85549"/>
                  </a:lnTo>
                  <a:lnTo>
                    <a:pt x="662448" y="39904"/>
                  </a:lnTo>
                  <a:lnTo>
                    <a:pt x="523100" y="50852"/>
                  </a:lnTo>
                  <a:lnTo>
                    <a:pt x="511378" y="86920"/>
                  </a:lnTo>
                  <a:lnTo>
                    <a:pt x="617692" y="177664"/>
                  </a:lnTo>
                  <a:close/>
                  <a:moveTo>
                    <a:pt x="285782" y="781234"/>
                  </a:moveTo>
                  <a:lnTo>
                    <a:pt x="342210" y="825266"/>
                  </a:lnTo>
                  <a:lnTo>
                    <a:pt x="270681" y="827717"/>
                  </a:lnTo>
                  <a:lnTo>
                    <a:pt x="255847" y="873350"/>
                  </a:lnTo>
                  <a:lnTo>
                    <a:pt x="395195" y="862415"/>
                  </a:lnTo>
                  <a:lnTo>
                    <a:pt x="406918" y="826346"/>
                  </a:lnTo>
                  <a:lnTo>
                    <a:pt x="300603" y="735602"/>
                  </a:lnTo>
                  <a:close/>
                  <a:moveTo>
                    <a:pt x="790201" y="295930"/>
                  </a:moveTo>
                  <a:lnTo>
                    <a:pt x="770426" y="227132"/>
                  </a:lnTo>
                  <a:lnTo>
                    <a:pt x="829737" y="267189"/>
                  </a:lnTo>
                  <a:lnTo>
                    <a:pt x="868562" y="238994"/>
                  </a:lnTo>
                  <a:lnTo>
                    <a:pt x="749407" y="165942"/>
                  </a:lnTo>
                  <a:lnTo>
                    <a:pt x="718723" y="188231"/>
                  </a:lnTo>
                  <a:lnTo>
                    <a:pt x="751376" y="324124"/>
                  </a:lnTo>
                  <a:close/>
                  <a:moveTo>
                    <a:pt x="128095" y="617337"/>
                  </a:moveTo>
                  <a:lnTo>
                    <a:pt x="147869" y="686134"/>
                  </a:lnTo>
                  <a:lnTo>
                    <a:pt x="88559" y="646077"/>
                  </a:lnTo>
                  <a:lnTo>
                    <a:pt x="49734" y="674272"/>
                  </a:lnTo>
                  <a:lnTo>
                    <a:pt x="168888" y="747324"/>
                  </a:lnTo>
                  <a:lnTo>
                    <a:pt x="199572" y="725035"/>
                  </a:lnTo>
                  <a:lnTo>
                    <a:pt x="166920" y="589142"/>
                  </a:lnTo>
                  <a:close/>
                  <a:moveTo>
                    <a:pt x="821431" y="521208"/>
                  </a:moveTo>
                  <a:lnTo>
                    <a:pt x="845879" y="453934"/>
                  </a:lnTo>
                  <a:lnTo>
                    <a:pt x="870314" y="521208"/>
                  </a:lnTo>
                  <a:lnTo>
                    <a:pt x="918296" y="521208"/>
                  </a:lnTo>
                  <a:lnTo>
                    <a:pt x="864840" y="392058"/>
                  </a:lnTo>
                  <a:lnTo>
                    <a:pt x="826905" y="392058"/>
                  </a:lnTo>
                  <a:lnTo>
                    <a:pt x="773449" y="521208"/>
                  </a:lnTo>
                  <a:close/>
                  <a:moveTo>
                    <a:pt x="144834" y="392058"/>
                  </a:moveTo>
                  <a:lnTo>
                    <a:pt x="91391" y="521208"/>
                  </a:lnTo>
                  <a:lnTo>
                    <a:pt x="53455" y="521208"/>
                  </a:lnTo>
                  <a:lnTo>
                    <a:pt x="0" y="392058"/>
                  </a:lnTo>
                  <a:lnTo>
                    <a:pt x="47981" y="392058"/>
                  </a:lnTo>
                  <a:lnTo>
                    <a:pt x="72417" y="459332"/>
                  </a:lnTo>
                  <a:lnTo>
                    <a:pt x="96852" y="392058"/>
                  </a:lnTo>
                  <a:close/>
                </a:path>
              </a:pathLst>
            </a:custGeom>
            <a:solidFill>
              <a:srgbClr val="A8C13F">
                <a:alpha val="100000"/>
              </a:srgbClr>
            </a:solidFill>
            <a:ln w="12700" cap="flat" cmpd="sng">
              <a:noFill/>
              <a:prstDash val="solid"/>
              <a:miter lim="800000"/>
            </a:ln>
          </p:spPr>
          <p:txBody>
            <a:bodyPr anchor="ctr">
              <a:spAutoFit/>
            </a:bodyPr>
            <a:lstStyle/>
            <a:p>
              <a:pPr algn="ctr"/>
              <a:endParaRPr lang="en-US" dirty="0"/>
            </a:p>
          </p:txBody>
        </p:sp>
        <p:sp>
          <p:nvSpPr>
            <p:cNvPr id="29" name="Free Form 11">
              <a:extLst>
                <a:ext uri="{FF2B5EF4-FFF2-40B4-BE49-F238E27FC236}">
                  <a16:creationId xmlns:a16="http://schemas.microsoft.com/office/drawing/2014/main" id="{677BCB30-A3A9-B630-E713-29852B857707}"/>
                </a:ext>
              </a:extLst>
            </p:cNvPr>
            <p:cNvSpPr/>
            <p:nvPr/>
          </p:nvSpPr>
          <p:spPr>
            <a:xfrm>
              <a:off x="2011271" y="1162231"/>
              <a:ext cx="1221796" cy="460539"/>
            </a:xfrm>
            <a:custGeom>
              <a:avLst/>
              <a:gdLst/>
              <a:ahLst/>
              <a:cxnLst/>
              <a:rect l="0" t="0" r="0" b="0"/>
              <a:pathLst>
                <a:path w="1221795" h="460538">
                  <a:moveTo>
                    <a:pt x="577864" y="406003"/>
                  </a:moveTo>
                  <a:cubicBezTo>
                    <a:pt x="577864" y="441882"/>
                    <a:pt x="548768" y="456627"/>
                    <a:pt x="522872" y="456627"/>
                  </a:cubicBezTo>
                  <a:lnTo>
                    <a:pt x="422882" y="456627"/>
                  </a:lnTo>
                  <a:lnTo>
                    <a:pt x="422882" y="273971"/>
                  </a:lnTo>
                  <a:lnTo>
                    <a:pt x="507415" y="273971"/>
                  </a:lnTo>
                  <a:cubicBezTo>
                    <a:pt x="544729" y="273971"/>
                    <a:pt x="567691" y="293021"/>
                    <a:pt x="567691" y="321737"/>
                  </a:cubicBezTo>
                  <a:cubicBezTo>
                    <a:pt x="567691" y="339466"/>
                    <a:pt x="559550" y="352027"/>
                    <a:pt x="548971" y="359850"/>
                  </a:cubicBezTo>
                  <a:cubicBezTo>
                    <a:pt x="566967" y="368334"/>
                    <a:pt x="577864" y="383663"/>
                    <a:pt x="577864" y="406003"/>
                  </a:cubicBezTo>
                  <a:close/>
                  <a:moveTo>
                    <a:pt x="505218" y="348598"/>
                  </a:moveTo>
                  <a:cubicBezTo>
                    <a:pt x="523418" y="348598"/>
                    <a:pt x="533502" y="340216"/>
                    <a:pt x="533502" y="327337"/>
                  </a:cubicBezTo>
                  <a:cubicBezTo>
                    <a:pt x="533502" y="314459"/>
                    <a:pt x="523418" y="306077"/>
                    <a:pt x="505218" y="306077"/>
                  </a:cubicBezTo>
                  <a:lnTo>
                    <a:pt x="458392" y="306077"/>
                  </a:lnTo>
                  <a:lnTo>
                    <a:pt x="458392" y="348598"/>
                  </a:lnTo>
                  <a:close/>
                  <a:moveTo>
                    <a:pt x="458392" y="378088"/>
                  </a:moveTo>
                  <a:lnTo>
                    <a:pt x="458392" y="424533"/>
                  </a:lnTo>
                  <a:lnTo>
                    <a:pt x="511581" y="424533"/>
                  </a:lnTo>
                  <a:cubicBezTo>
                    <a:pt x="531609" y="424533"/>
                    <a:pt x="543687" y="418869"/>
                    <a:pt x="543687" y="401317"/>
                  </a:cubicBezTo>
                  <a:cubicBezTo>
                    <a:pt x="543687" y="386000"/>
                    <a:pt x="531609" y="378088"/>
                    <a:pt x="511581" y="378088"/>
                  </a:cubicBezTo>
                  <a:close/>
                  <a:moveTo>
                    <a:pt x="148974" y="0"/>
                  </a:moveTo>
                  <a:lnTo>
                    <a:pt x="95430" y="137658"/>
                  </a:lnTo>
                  <a:lnTo>
                    <a:pt x="41885" y="0"/>
                  </a:lnTo>
                  <a:lnTo>
                    <a:pt x="0" y="0"/>
                  </a:lnTo>
                  <a:lnTo>
                    <a:pt x="0" y="2349"/>
                  </a:lnTo>
                  <a:lnTo>
                    <a:pt x="74639" y="182655"/>
                  </a:lnTo>
                  <a:lnTo>
                    <a:pt x="116220" y="182655"/>
                  </a:lnTo>
                  <a:lnTo>
                    <a:pt x="190860" y="2349"/>
                  </a:lnTo>
                  <a:lnTo>
                    <a:pt x="190860" y="0"/>
                  </a:lnTo>
                  <a:close/>
                  <a:moveTo>
                    <a:pt x="1221795" y="273971"/>
                  </a:moveTo>
                  <a:lnTo>
                    <a:pt x="1181332" y="273971"/>
                  </a:lnTo>
                  <a:lnTo>
                    <a:pt x="1135014" y="349169"/>
                  </a:lnTo>
                  <a:lnTo>
                    <a:pt x="1088709" y="273971"/>
                  </a:lnTo>
                  <a:lnTo>
                    <a:pt x="1048258" y="273971"/>
                  </a:lnTo>
                  <a:lnTo>
                    <a:pt x="1048258" y="276320"/>
                  </a:lnTo>
                  <a:lnTo>
                    <a:pt x="1117272" y="380209"/>
                  </a:lnTo>
                  <a:lnTo>
                    <a:pt x="1117272" y="456627"/>
                  </a:lnTo>
                  <a:lnTo>
                    <a:pt x="1152782" y="456627"/>
                  </a:lnTo>
                  <a:lnTo>
                    <a:pt x="1152782" y="380209"/>
                  </a:lnTo>
                  <a:lnTo>
                    <a:pt x="1221795" y="276320"/>
                  </a:lnTo>
                  <a:close/>
                  <a:moveTo>
                    <a:pt x="944649" y="456627"/>
                  </a:moveTo>
                  <a:lnTo>
                    <a:pt x="980159" y="456627"/>
                  </a:lnTo>
                  <a:lnTo>
                    <a:pt x="980159" y="307373"/>
                  </a:lnTo>
                  <a:lnTo>
                    <a:pt x="1037552" y="307373"/>
                  </a:lnTo>
                  <a:lnTo>
                    <a:pt x="1037552" y="273971"/>
                  </a:lnTo>
                  <a:lnTo>
                    <a:pt x="887256" y="273971"/>
                  </a:lnTo>
                  <a:lnTo>
                    <a:pt x="887256" y="307373"/>
                  </a:lnTo>
                  <a:lnTo>
                    <a:pt x="944649" y="307373"/>
                  </a:lnTo>
                  <a:close/>
                  <a:moveTo>
                    <a:pt x="683162" y="273971"/>
                  </a:moveTo>
                  <a:lnTo>
                    <a:pt x="683162" y="456627"/>
                  </a:lnTo>
                  <a:lnTo>
                    <a:pt x="806127" y="456627"/>
                  </a:lnTo>
                  <a:lnTo>
                    <a:pt x="806127" y="423225"/>
                  </a:lnTo>
                  <a:lnTo>
                    <a:pt x="718672" y="423225"/>
                  </a:lnTo>
                  <a:lnTo>
                    <a:pt x="718672" y="273971"/>
                  </a:lnTo>
                  <a:close/>
                  <a:moveTo>
                    <a:pt x="865082" y="456627"/>
                  </a:moveTo>
                  <a:lnTo>
                    <a:pt x="865082" y="365299"/>
                  </a:lnTo>
                  <a:lnTo>
                    <a:pt x="865082" y="273971"/>
                  </a:lnTo>
                  <a:lnTo>
                    <a:pt x="828302" y="273971"/>
                  </a:lnTo>
                  <a:lnTo>
                    <a:pt x="828302" y="365299"/>
                  </a:lnTo>
                  <a:lnTo>
                    <a:pt x="828302" y="456627"/>
                  </a:lnTo>
                  <a:close/>
                  <a:moveTo>
                    <a:pt x="644604" y="456627"/>
                  </a:moveTo>
                  <a:lnTo>
                    <a:pt x="644604" y="365299"/>
                  </a:lnTo>
                  <a:lnTo>
                    <a:pt x="644604" y="273971"/>
                  </a:lnTo>
                  <a:lnTo>
                    <a:pt x="607824" y="273971"/>
                  </a:lnTo>
                  <a:lnTo>
                    <a:pt x="607824" y="365299"/>
                  </a:lnTo>
                  <a:lnTo>
                    <a:pt x="607824" y="456627"/>
                  </a:lnTo>
                  <a:close/>
                  <a:moveTo>
                    <a:pt x="398612" y="366086"/>
                  </a:moveTo>
                  <a:cubicBezTo>
                    <a:pt x="398104" y="413319"/>
                    <a:pt x="369134" y="460538"/>
                    <a:pt x="304947" y="460538"/>
                  </a:cubicBezTo>
                  <a:cubicBezTo>
                    <a:pt x="240759" y="460538"/>
                    <a:pt x="211015" y="414360"/>
                    <a:pt x="211015" y="366340"/>
                  </a:cubicBezTo>
                  <a:cubicBezTo>
                    <a:pt x="211015" y="318333"/>
                    <a:pt x="241801" y="270059"/>
                    <a:pt x="304947" y="270059"/>
                  </a:cubicBezTo>
                  <a:cubicBezTo>
                    <a:pt x="367839" y="270059"/>
                    <a:pt x="399145" y="318333"/>
                    <a:pt x="398612" y="366086"/>
                  </a:cubicBezTo>
                  <a:close/>
                  <a:moveTo>
                    <a:pt x="362162" y="366556"/>
                  </a:moveTo>
                  <a:cubicBezTo>
                    <a:pt x="362670" y="336990"/>
                    <a:pt x="346172" y="303905"/>
                    <a:pt x="304947" y="303905"/>
                  </a:cubicBezTo>
                  <a:cubicBezTo>
                    <a:pt x="263709" y="303905"/>
                    <a:pt x="246716" y="337244"/>
                    <a:pt x="247478" y="366797"/>
                  </a:cubicBezTo>
                  <a:cubicBezTo>
                    <a:pt x="248215" y="395614"/>
                    <a:pt x="263709" y="426438"/>
                    <a:pt x="304947" y="426438"/>
                  </a:cubicBezTo>
                  <a:cubicBezTo>
                    <a:pt x="346172" y="426438"/>
                    <a:pt x="361666" y="395360"/>
                    <a:pt x="362162" y="366556"/>
                  </a:cubicBezTo>
                  <a:close/>
                  <a:moveTo>
                    <a:pt x="148352" y="273971"/>
                  </a:moveTo>
                  <a:lnTo>
                    <a:pt x="95430" y="346731"/>
                  </a:lnTo>
                  <a:lnTo>
                    <a:pt x="42495" y="273971"/>
                  </a:lnTo>
                  <a:lnTo>
                    <a:pt x="4102" y="273971"/>
                  </a:lnTo>
                  <a:lnTo>
                    <a:pt x="4102" y="456627"/>
                  </a:lnTo>
                  <a:lnTo>
                    <a:pt x="39612" y="456627"/>
                  </a:lnTo>
                  <a:lnTo>
                    <a:pt x="39612" y="325280"/>
                  </a:lnTo>
                  <a:lnTo>
                    <a:pt x="93715" y="399272"/>
                  </a:lnTo>
                  <a:lnTo>
                    <a:pt x="97144" y="399272"/>
                  </a:lnTo>
                  <a:lnTo>
                    <a:pt x="151235" y="325280"/>
                  </a:lnTo>
                  <a:lnTo>
                    <a:pt x="151235" y="456627"/>
                  </a:lnTo>
                  <a:lnTo>
                    <a:pt x="186758" y="456627"/>
                  </a:lnTo>
                  <a:lnTo>
                    <a:pt x="186758" y="273971"/>
                  </a:lnTo>
                  <a:close/>
                  <a:moveTo>
                    <a:pt x="929612" y="182655"/>
                  </a:moveTo>
                  <a:lnTo>
                    <a:pt x="893353" y="182655"/>
                  </a:lnTo>
                  <a:lnTo>
                    <a:pt x="877706" y="148200"/>
                  </a:lnTo>
                  <a:lnTo>
                    <a:pt x="782199" y="148200"/>
                  </a:lnTo>
                  <a:lnTo>
                    <a:pt x="766540" y="182655"/>
                  </a:lnTo>
                  <a:lnTo>
                    <a:pt x="730280" y="182655"/>
                  </a:lnTo>
                  <a:lnTo>
                    <a:pt x="730280" y="180306"/>
                  </a:lnTo>
                  <a:lnTo>
                    <a:pt x="811156" y="0"/>
                  </a:lnTo>
                  <a:lnTo>
                    <a:pt x="848736" y="0"/>
                  </a:lnTo>
                  <a:lnTo>
                    <a:pt x="929612" y="180306"/>
                  </a:lnTo>
                  <a:close/>
                  <a:moveTo>
                    <a:pt x="863862" y="116106"/>
                  </a:moveTo>
                  <a:lnTo>
                    <a:pt x="829940" y="38354"/>
                  </a:lnTo>
                  <a:lnTo>
                    <a:pt x="796030" y="116106"/>
                  </a:lnTo>
                  <a:close/>
                  <a:moveTo>
                    <a:pt x="501472" y="182655"/>
                  </a:moveTo>
                  <a:lnTo>
                    <a:pt x="448232" y="121592"/>
                  </a:lnTo>
                  <a:lnTo>
                    <a:pt x="416164" y="121592"/>
                  </a:lnTo>
                  <a:lnTo>
                    <a:pt x="416164" y="182655"/>
                  </a:lnTo>
                  <a:lnTo>
                    <a:pt x="380653" y="182655"/>
                  </a:lnTo>
                  <a:lnTo>
                    <a:pt x="380653" y="0"/>
                  </a:lnTo>
                  <a:lnTo>
                    <a:pt x="467536" y="0"/>
                  </a:lnTo>
                  <a:cubicBezTo>
                    <a:pt x="510590" y="254"/>
                    <a:pt x="533299" y="28956"/>
                    <a:pt x="533299" y="60529"/>
                  </a:cubicBezTo>
                  <a:cubicBezTo>
                    <a:pt x="533299" y="85587"/>
                    <a:pt x="521817" y="110899"/>
                    <a:pt x="487107" y="117935"/>
                  </a:cubicBezTo>
                  <a:lnTo>
                    <a:pt x="542430" y="180306"/>
                  </a:lnTo>
                  <a:lnTo>
                    <a:pt x="542430" y="182655"/>
                  </a:lnTo>
                  <a:close/>
                  <a:moveTo>
                    <a:pt x="467536" y="90540"/>
                  </a:moveTo>
                  <a:cubicBezTo>
                    <a:pt x="489457" y="90540"/>
                    <a:pt x="498855" y="75922"/>
                    <a:pt x="498855" y="61317"/>
                  </a:cubicBezTo>
                  <a:cubicBezTo>
                    <a:pt x="498855" y="46711"/>
                    <a:pt x="489190" y="32093"/>
                    <a:pt x="467536" y="32093"/>
                  </a:cubicBezTo>
                  <a:lnTo>
                    <a:pt x="416164" y="32093"/>
                  </a:lnTo>
                  <a:lnTo>
                    <a:pt x="416164" y="90540"/>
                  </a:lnTo>
                  <a:close/>
                  <a:moveTo>
                    <a:pt x="682527" y="182655"/>
                  </a:moveTo>
                  <a:lnTo>
                    <a:pt x="629300" y="121592"/>
                  </a:lnTo>
                  <a:lnTo>
                    <a:pt x="597245" y="121592"/>
                  </a:lnTo>
                  <a:lnTo>
                    <a:pt x="597245" y="182655"/>
                  </a:lnTo>
                  <a:lnTo>
                    <a:pt x="561722" y="182655"/>
                  </a:lnTo>
                  <a:lnTo>
                    <a:pt x="561722" y="0"/>
                  </a:lnTo>
                  <a:lnTo>
                    <a:pt x="648605" y="0"/>
                  </a:lnTo>
                  <a:cubicBezTo>
                    <a:pt x="691672" y="254"/>
                    <a:pt x="714367" y="28956"/>
                    <a:pt x="714367" y="60529"/>
                  </a:cubicBezTo>
                  <a:cubicBezTo>
                    <a:pt x="714367" y="85587"/>
                    <a:pt x="702886" y="110899"/>
                    <a:pt x="668189" y="117935"/>
                  </a:cubicBezTo>
                  <a:lnTo>
                    <a:pt x="723499" y="180306"/>
                  </a:lnTo>
                  <a:lnTo>
                    <a:pt x="723499" y="182655"/>
                  </a:lnTo>
                  <a:close/>
                  <a:moveTo>
                    <a:pt x="648605" y="90540"/>
                  </a:moveTo>
                  <a:cubicBezTo>
                    <a:pt x="670525" y="90540"/>
                    <a:pt x="679924" y="75922"/>
                    <a:pt x="679924" y="61317"/>
                  </a:cubicBezTo>
                  <a:cubicBezTo>
                    <a:pt x="679924" y="46711"/>
                    <a:pt x="670271" y="32093"/>
                    <a:pt x="648605" y="32093"/>
                  </a:cubicBezTo>
                  <a:lnTo>
                    <a:pt x="597245" y="32093"/>
                  </a:lnTo>
                  <a:lnTo>
                    <a:pt x="597245" y="90540"/>
                  </a:lnTo>
                  <a:close/>
                  <a:moveTo>
                    <a:pt x="349157" y="149254"/>
                  </a:moveTo>
                  <a:lnTo>
                    <a:pt x="247948" y="149254"/>
                  </a:lnTo>
                  <a:lnTo>
                    <a:pt x="247948" y="105412"/>
                  </a:lnTo>
                  <a:lnTo>
                    <a:pt x="345512" y="105412"/>
                  </a:lnTo>
                  <a:lnTo>
                    <a:pt x="345512" y="73318"/>
                  </a:lnTo>
                  <a:lnTo>
                    <a:pt x="247948" y="73318"/>
                  </a:lnTo>
                  <a:lnTo>
                    <a:pt x="247948" y="33389"/>
                  </a:lnTo>
                  <a:lnTo>
                    <a:pt x="349157" y="33389"/>
                  </a:lnTo>
                  <a:lnTo>
                    <a:pt x="349157" y="0"/>
                  </a:lnTo>
                  <a:lnTo>
                    <a:pt x="212438" y="0"/>
                  </a:lnTo>
                  <a:lnTo>
                    <a:pt x="212438" y="182655"/>
                  </a:lnTo>
                  <a:lnTo>
                    <a:pt x="349157" y="182655"/>
                  </a:lnTo>
                  <a:close/>
                </a:path>
              </a:pathLst>
            </a:custGeom>
            <a:solidFill>
              <a:schemeClr val="bg1"/>
            </a:solidFill>
            <a:ln w="12700" cap="flat" cmpd="sng">
              <a:noFill/>
              <a:prstDash val="solid"/>
              <a:miter lim="800000"/>
            </a:ln>
          </p:spPr>
          <p:txBody>
            <a:bodyPr anchor="ctr">
              <a:spAutoFit/>
            </a:bodyPr>
            <a:lstStyle/>
            <a:p>
              <a:pPr algn="ctr"/>
              <a:endParaRPr lang="en-US"/>
            </a:p>
          </p:txBody>
        </p:sp>
        <p:sp>
          <p:nvSpPr>
            <p:cNvPr id="30" name="Free Form 12">
              <a:extLst>
                <a:ext uri="{FF2B5EF4-FFF2-40B4-BE49-F238E27FC236}">
                  <a16:creationId xmlns:a16="http://schemas.microsoft.com/office/drawing/2014/main" id="{541E6DA7-B57E-E0EE-F51D-C01C74436502}"/>
                </a:ext>
              </a:extLst>
            </p:cNvPr>
            <p:cNvSpPr/>
            <p:nvPr/>
          </p:nvSpPr>
          <p:spPr>
            <a:xfrm>
              <a:off x="3254324" y="1435854"/>
              <a:ext cx="26010" cy="30494"/>
            </a:xfrm>
            <a:custGeom>
              <a:avLst/>
              <a:gdLst/>
              <a:ahLst/>
              <a:cxnLst/>
              <a:rect l="0" t="0" r="0" b="0"/>
              <a:pathLst>
                <a:path w="26010" h="30493">
                  <a:moveTo>
                    <a:pt x="16319" y="5511"/>
                  </a:moveTo>
                  <a:lnTo>
                    <a:pt x="16319" y="30493"/>
                  </a:lnTo>
                  <a:lnTo>
                    <a:pt x="10045" y="30493"/>
                  </a:lnTo>
                  <a:lnTo>
                    <a:pt x="10045" y="5511"/>
                  </a:lnTo>
                  <a:lnTo>
                    <a:pt x="0" y="5511"/>
                  </a:lnTo>
                  <a:lnTo>
                    <a:pt x="0" y="0"/>
                  </a:lnTo>
                  <a:lnTo>
                    <a:pt x="26010" y="0"/>
                  </a:lnTo>
                  <a:lnTo>
                    <a:pt x="26010" y="5511"/>
                  </a:lnTo>
                  <a:close/>
                </a:path>
              </a:pathLst>
            </a:custGeom>
            <a:solidFill>
              <a:schemeClr val="bg1"/>
            </a:solidFill>
            <a:ln w="12700" cap="flat" cmpd="sng">
              <a:noFill/>
              <a:prstDash val="solid"/>
              <a:miter lim="800000"/>
            </a:ln>
          </p:spPr>
          <p:txBody>
            <a:bodyPr anchor="ctr">
              <a:spAutoFit/>
            </a:bodyPr>
            <a:lstStyle/>
            <a:p>
              <a:pPr algn="ctr"/>
              <a:endParaRPr lang="en-US"/>
            </a:p>
          </p:txBody>
        </p:sp>
        <p:sp>
          <p:nvSpPr>
            <p:cNvPr id="31" name="Free Form 13">
              <a:extLst>
                <a:ext uri="{FF2B5EF4-FFF2-40B4-BE49-F238E27FC236}">
                  <a16:creationId xmlns:a16="http://schemas.microsoft.com/office/drawing/2014/main" id="{89D9F524-CBAF-F029-3058-B43320D6881F}"/>
                </a:ext>
              </a:extLst>
            </p:cNvPr>
            <p:cNvSpPr/>
            <p:nvPr/>
          </p:nvSpPr>
          <p:spPr>
            <a:xfrm>
              <a:off x="3285584" y="1435854"/>
              <a:ext cx="34088" cy="30494"/>
            </a:xfrm>
            <a:custGeom>
              <a:avLst/>
              <a:gdLst/>
              <a:ahLst/>
              <a:cxnLst/>
              <a:rect l="0" t="0" r="0" b="0"/>
              <a:pathLst>
                <a:path w="34087" h="30493">
                  <a:moveTo>
                    <a:pt x="27813" y="9906"/>
                  </a:moveTo>
                  <a:lnTo>
                    <a:pt x="17589" y="22200"/>
                  </a:lnTo>
                  <a:lnTo>
                    <a:pt x="16459" y="22200"/>
                  </a:lnTo>
                  <a:lnTo>
                    <a:pt x="6286" y="9906"/>
                  </a:lnTo>
                  <a:lnTo>
                    <a:pt x="6286" y="30493"/>
                  </a:lnTo>
                  <a:lnTo>
                    <a:pt x="0" y="30493"/>
                  </a:lnTo>
                  <a:lnTo>
                    <a:pt x="0" y="0"/>
                  </a:lnTo>
                  <a:lnTo>
                    <a:pt x="5651" y="0"/>
                  </a:lnTo>
                  <a:lnTo>
                    <a:pt x="17043" y="13589"/>
                  </a:lnTo>
                  <a:lnTo>
                    <a:pt x="28448" y="0"/>
                  </a:lnTo>
                  <a:lnTo>
                    <a:pt x="34087" y="0"/>
                  </a:lnTo>
                  <a:lnTo>
                    <a:pt x="34087" y="30493"/>
                  </a:lnTo>
                  <a:lnTo>
                    <a:pt x="27813" y="30493"/>
                  </a:lnTo>
                  <a:close/>
                </a:path>
              </a:pathLst>
            </a:custGeom>
            <a:solidFill>
              <a:schemeClr val="bg2"/>
            </a:solidFill>
            <a:ln w="12700" cap="flat" cmpd="sng">
              <a:noFill/>
              <a:prstDash val="solid"/>
              <a:miter lim="800000"/>
            </a:ln>
          </p:spPr>
          <p:txBody>
            <a:bodyPr anchor="ctr">
              <a:spAutoFit/>
            </a:bodyPr>
            <a:lstStyle/>
            <a:p>
              <a:pPr algn="ctr"/>
              <a:endParaRPr lang="en-US"/>
            </a:p>
          </p:txBody>
        </p:sp>
      </p:grpSp>
      <p:sp>
        <p:nvSpPr>
          <p:cNvPr id="32" name="Text Placeholder 9">
            <a:extLst>
              <a:ext uri="{FF2B5EF4-FFF2-40B4-BE49-F238E27FC236}">
                <a16:creationId xmlns:a16="http://schemas.microsoft.com/office/drawing/2014/main" id="{1FA849B5-01B4-06E1-BABA-A7707FDE6ACF}"/>
              </a:ext>
            </a:extLst>
          </p:cNvPr>
          <p:cNvSpPr>
            <a:spLocks noGrp="1"/>
          </p:cNvSpPr>
          <p:nvPr>
            <p:ph type="body" sz="quarter" idx="13"/>
          </p:nvPr>
        </p:nvSpPr>
        <p:spPr>
          <a:xfrm>
            <a:off x="457200" y="6163056"/>
            <a:ext cx="5484224" cy="393192"/>
          </a:xfrm>
          <a:prstGeom prst="rect">
            <a:avLst/>
          </a:prstGeom>
        </p:spPr>
        <p:txBody>
          <a:bodyPr lIns="182880" tIns="0" bIns="0" anchor="ctr" anchorCtr="0"/>
          <a:lstStyle>
            <a:lvl1pPr marL="0" indent="0">
              <a:buNone/>
              <a:defRPr sz="1000" b="0"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cxnSp>
        <p:nvCxnSpPr>
          <p:cNvPr id="33" name="Straight Connector 32">
            <a:extLst>
              <a:ext uri="{FF2B5EF4-FFF2-40B4-BE49-F238E27FC236}">
                <a16:creationId xmlns:a16="http://schemas.microsoft.com/office/drawing/2014/main" id="{F36BB9CC-002F-95DD-D5CC-1D7EF6817EE0}"/>
              </a:ext>
            </a:extLst>
          </p:cNvPr>
          <p:cNvCxnSpPr/>
          <p:nvPr/>
        </p:nvCxnSpPr>
        <p:spPr>
          <a:xfrm>
            <a:off x="656730" y="3511893"/>
            <a:ext cx="1371600" cy="0"/>
          </a:xfrm>
          <a:prstGeom prst="line">
            <a:avLst/>
          </a:prstGeom>
          <a:ln w="57150">
            <a:solidFill>
              <a:srgbClr val="A8C1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8259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46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rst 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8E9205E6-0D8F-4FE6-AE74-F8DC77F0BF6E}" type="slidenum">
              <a:rPr lang="en-CA" smtClean="0"/>
              <a:pPr/>
              <a:t>‹#›</a:t>
            </a:fld>
            <a:endParaRPr lang="en-CA" dirty="0"/>
          </a:p>
        </p:txBody>
      </p:sp>
      <p:sp>
        <p:nvSpPr>
          <p:cNvPr id="11" name="Rectangle 10">
            <a:extLst>
              <a:ext uri="{FF2B5EF4-FFF2-40B4-BE49-F238E27FC236}">
                <a16:creationId xmlns:a16="http://schemas.microsoft.com/office/drawing/2014/main" id="{8AACBB95-3D73-4073-ADAD-00F5F7A0ED86}"/>
              </a:ext>
            </a:extLst>
          </p:cNvPr>
          <p:cNvSpPr/>
          <p:nvPr userDrawn="1"/>
        </p:nvSpPr>
        <p:spPr>
          <a:xfrm>
            <a:off x="240000" y="158240"/>
            <a:ext cx="11712000" cy="561976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Rectangle 16">
            <a:extLst>
              <a:ext uri="{FF2B5EF4-FFF2-40B4-BE49-F238E27FC236}">
                <a16:creationId xmlns:a16="http://schemas.microsoft.com/office/drawing/2014/main" id="{5B917F65-BD0F-4751-8B91-BF7B4E7F52B5}"/>
              </a:ext>
            </a:extLst>
          </p:cNvPr>
          <p:cNvSpPr>
            <a:spLocks noChangeArrowheads="1"/>
          </p:cNvSpPr>
          <p:nvPr userDrawn="1"/>
        </p:nvSpPr>
        <p:spPr bwMode="auto">
          <a:xfrm>
            <a:off x="911424" y="2432985"/>
            <a:ext cx="7502136" cy="2613236"/>
          </a:xfrm>
          <a:prstGeom prst="rect">
            <a:avLst/>
          </a:prstGeom>
          <a:noFill/>
          <a:ln w="9525">
            <a:noFill/>
            <a:miter lim="800000"/>
            <a:headEnd/>
            <a:tailEnd/>
          </a:ln>
        </p:spPr>
        <p:txBody>
          <a:bodyPr wrap="square" lIns="0" tIns="0" rIns="0" bIns="0">
            <a:noAutofit/>
          </a:bodyPr>
          <a:lstStyle/>
          <a:p>
            <a:pPr>
              <a:lnSpc>
                <a:spcPct val="100000"/>
              </a:lnSpc>
              <a:spcBef>
                <a:spcPts val="900"/>
              </a:spcBef>
            </a:pPr>
            <a:r>
              <a:rPr lang="en-US" sz="2100" dirty="0">
                <a:solidFill>
                  <a:srgbClr val="FFFFFF"/>
                </a:solidFill>
              </a:rPr>
              <a:t>We strive to be the premier engineering solutions partner, committed to delivering complex projects from vision </a:t>
            </a:r>
            <a:br>
              <a:rPr lang="en-US" sz="2100" dirty="0">
                <a:solidFill>
                  <a:srgbClr val="FFFFFF"/>
                </a:solidFill>
              </a:rPr>
            </a:br>
            <a:r>
              <a:rPr lang="en-US" sz="2100" dirty="0">
                <a:solidFill>
                  <a:srgbClr val="FFFFFF"/>
                </a:solidFill>
              </a:rPr>
              <a:t>to reality for a sustainable lifespan. </a:t>
            </a:r>
          </a:p>
        </p:txBody>
      </p:sp>
      <p:sp>
        <p:nvSpPr>
          <p:cNvPr id="21" name="Titre 49">
            <a:extLst>
              <a:ext uri="{FF2B5EF4-FFF2-40B4-BE49-F238E27FC236}">
                <a16:creationId xmlns:a16="http://schemas.microsoft.com/office/drawing/2014/main" id="{0118FAC6-33EC-4ED1-AB4E-CA0E8BAFC700}"/>
              </a:ext>
            </a:extLst>
          </p:cNvPr>
          <p:cNvSpPr txBox="1">
            <a:spLocks/>
          </p:cNvSpPr>
          <p:nvPr userDrawn="1"/>
        </p:nvSpPr>
        <p:spPr>
          <a:xfrm>
            <a:off x="911424" y="1238239"/>
            <a:ext cx="10369152" cy="100815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a:lstStyle>
          <a:p>
            <a:r>
              <a:rPr kumimoji="0" lang="en-GB" sz="2100" b="0" i="0" u="none" strike="noStrike" kern="1200" cap="none" spc="0" normalizeH="0" baseline="0" noProof="0" dirty="0">
                <a:ln>
                  <a:noFill/>
                </a:ln>
                <a:solidFill>
                  <a:schemeClr val="accent3"/>
                </a:solidFill>
                <a:effectLst/>
                <a:uLnTx/>
                <a:uFillTx/>
                <a:latin typeface="Arial" pitchFamily="34" charset="0"/>
                <a:ea typeface="+mj-ea"/>
                <a:cs typeface="+mj-cs"/>
              </a:rPr>
              <a:t>Our vision</a:t>
            </a:r>
            <a:endParaRPr lang="en-CA" sz="2100" noProof="1">
              <a:solidFill>
                <a:schemeClr val="accent3"/>
              </a:solidFill>
            </a:endParaRPr>
          </a:p>
        </p:txBody>
      </p:sp>
      <p:grpSp>
        <p:nvGrpSpPr>
          <p:cNvPr id="6" name="Group 5">
            <a:extLst>
              <a:ext uri="{FF2B5EF4-FFF2-40B4-BE49-F238E27FC236}">
                <a16:creationId xmlns:a16="http://schemas.microsoft.com/office/drawing/2014/main" id="{C28CB261-9CA6-474F-ABC3-5265710F69C8}"/>
              </a:ext>
            </a:extLst>
          </p:cNvPr>
          <p:cNvGrpSpPr/>
          <p:nvPr userDrawn="1"/>
        </p:nvGrpSpPr>
        <p:grpSpPr>
          <a:xfrm>
            <a:off x="10068209" y="5892668"/>
            <a:ext cx="1543923" cy="732181"/>
            <a:chOff x="7241120" y="5892668"/>
            <a:chExt cx="1543923" cy="732181"/>
          </a:xfrm>
        </p:grpSpPr>
        <p:cxnSp>
          <p:nvCxnSpPr>
            <p:cNvPr id="7" name="Straight Connector 6">
              <a:extLst>
                <a:ext uri="{FF2B5EF4-FFF2-40B4-BE49-F238E27FC236}">
                  <a16:creationId xmlns:a16="http://schemas.microsoft.com/office/drawing/2014/main" id="{C6799ECB-41B7-4B6E-A259-C127C44E97FB}"/>
                </a:ext>
              </a:extLst>
            </p:cNvPr>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0B9EDB8-EB5A-47F1-A860-3FC413F50B7F}"/>
                </a:ext>
              </a:extLst>
            </p:cNvPr>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EFA25AA-3921-4FC0-82F4-467A22F25D35}"/>
                </a:ext>
              </a:extLst>
            </p:cNvPr>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E918477-46A8-4726-907D-B8F28D4FF7D0}"/>
                </a:ext>
              </a:extLst>
            </p:cNvPr>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77023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eal_2">
    <p:bg>
      <p:bgPr>
        <a:gradFill>
          <a:gsLst>
            <a:gs pos="0">
              <a:schemeClr val="accent3"/>
            </a:gs>
            <a:gs pos="100000">
              <a:schemeClr val="accent3">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Placeholder 24">
            <a:extLst>
              <a:ext uri="{FF2B5EF4-FFF2-40B4-BE49-F238E27FC236}">
                <a16:creationId xmlns:a16="http://schemas.microsoft.com/office/drawing/2014/main" id="{51E4FFC8-BEF5-6469-E8E6-DA0FB606127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334250" y="1"/>
            <a:ext cx="4857750" cy="6857999"/>
          </a:xfrm>
          <a:custGeom>
            <a:avLst/>
            <a:gdLst>
              <a:gd name="connsiteX0" fmla="*/ 0 w 4857750"/>
              <a:gd name="connsiteY0" fmla="*/ 0 h 6857999"/>
              <a:gd name="connsiteX1" fmla="*/ 4857750 w 4857750"/>
              <a:gd name="connsiteY1" fmla="*/ 0 h 6857999"/>
              <a:gd name="connsiteX2" fmla="*/ 4857750 w 4857750"/>
              <a:gd name="connsiteY2" fmla="*/ 6857999 h 6857999"/>
              <a:gd name="connsiteX3" fmla="*/ 0 w 4857750"/>
              <a:gd name="connsiteY3" fmla="*/ 6857999 h 6857999"/>
              <a:gd name="connsiteX4" fmla="*/ 0 w 4857750"/>
              <a:gd name="connsiteY4" fmla="*/ 0 h 6857999"/>
              <a:gd name="connsiteX0" fmla="*/ 158895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8958 w 4857750"/>
              <a:gd name="connsiteY4" fmla="*/ 7495 h 6857999"/>
              <a:gd name="connsiteX0" fmla="*/ 158260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7495 h 6857999"/>
              <a:gd name="connsiteX0" fmla="*/ 158260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7495 h 6857999"/>
              <a:gd name="connsiteX0" fmla="*/ 1595308 w 4857750"/>
              <a:gd name="connsiteY0" fmla="*/ 0 h 6901304"/>
              <a:gd name="connsiteX1" fmla="*/ 4857750 w 4857750"/>
              <a:gd name="connsiteY1" fmla="*/ 43305 h 6901304"/>
              <a:gd name="connsiteX2" fmla="*/ 4857750 w 4857750"/>
              <a:gd name="connsiteY2" fmla="*/ 6901304 h 6901304"/>
              <a:gd name="connsiteX3" fmla="*/ 0 w 4857750"/>
              <a:gd name="connsiteY3" fmla="*/ 6901304 h 6901304"/>
              <a:gd name="connsiteX4" fmla="*/ 1595308 w 4857750"/>
              <a:gd name="connsiteY4" fmla="*/ 0 h 6901304"/>
              <a:gd name="connsiteX0" fmla="*/ 1582608 w 4857750"/>
              <a:gd name="connsiteY0" fmla="*/ 4320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4320 h 6857999"/>
              <a:gd name="connsiteX0" fmla="*/ 1582608 w 4857750"/>
              <a:gd name="connsiteY0" fmla="*/ 114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1145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0" h="6857999">
                <a:moveTo>
                  <a:pt x="1582608" y="1145"/>
                </a:moveTo>
                <a:lnTo>
                  <a:pt x="4857750" y="0"/>
                </a:lnTo>
                <a:lnTo>
                  <a:pt x="4857750" y="6857999"/>
                </a:lnTo>
                <a:lnTo>
                  <a:pt x="0" y="6857999"/>
                </a:lnTo>
                <a:lnTo>
                  <a:pt x="1582608" y="1145"/>
                </a:lnTo>
                <a:close/>
              </a:path>
            </a:pathLst>
          </a:custGeom>
        </p:spPr>
      </p:pic>
      <p:sp>
        <p:nvSpPr>
          <p:cNvPr id="17" name="Freeform 16">
            <a:extLst>
              <a:ext uri="{FF2B5EF4-FFF2-40B4-BE49-F238E27FC236}">
                <a16:creationId xmlns:a16="http://schemas.microsoft.com/office/drawing/2014/main" id="{DD8659BF-3820-FD2E-00D0-DDCD27D04E53}"/>
              </a:ext>
            </a:extLst>
          </p:cNvPr>
          <p:cNvSpPr/>
          <p:nvPr/>
        </p:nvSpPr>
        <p:spPr>
          <a:xfrm rot="5400000">
            <a:off x="11112996" y="3514415"/>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19" name="Freeform 18">
            <a:extLst>
              <a:ext uri="{FF2B5EF4-FFF2-40B4-BE49-F238E27FC236}">
                <a16:creationId xmlns:a16="http://schemas.microsoft.com/office/drawing/2014/main" id="{EEAD9054-0022-6D3C-B6C3-E9ED37FFF74D}"/>
              </a:ext>
            </a:extLst>
          </p:cNvPr>
          <p:cNvSpPr/>
          <p:nvPr/>
        </p:nvSpPr>
        <p:spPr>
          <a:xfrm rot="5400000">
            <a:off x="11112996" y="2371659"/>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0" name="Freeform 19">
            <a:extLst>
              <a:ext uri="{FF2B5EF4-FFF2-40B4-BE49-F238E27FC236}">
                <a16:creationId xmlns:a16="http://schemas.microsoft.com/office/drawing/2014/main" id="{04EFD227-FCED-D051-64B5-2E94087A2A96}"/>
              </a:ext>
            </a:extLst>
          </p:cNvPr>
          <p:cNvSpPr/>
          <p:nvPr/>
        </p:nvSpPr>
        <p:spPr>
          <a:xfrm rot="5400000">
            <a:off x="9870972" y="4657171"/>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1" name="Freeform 20">
            <a:extLst>
              <a:ext uri="{FF2B5EF4-FFF2-40B4-BE49-F238E27FC236}">
                <a16:creationId xmlns:a16="http://schemas.microsoft.com/office/drawing/2014/main" id="{26AFC32D-BA8E-E0D0-C3B2-E650958CC075}"/>
              </a:ext>
            </a:extLst>
          </p:cNvPr>
          <p:cNvSpPr/>
          <p:nvPr/>
        </p:nvSpPr>
        <p:spPr>
          <a:xfrm rot="5400000">
            <a:off x="8628948" y="5799927"/>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2" name="Title 4">
            <a:extLst>
              <a:ext uri="{FF2B5EF4-FFF2-40B4-BE49-F238E27FC236}">
                <a16:creationId xmlns:a16="http://schemas.microsoft.com/office/drawing/2014/main" id="{FA61FBBE-1247-CCB2-F7C8-66CA901EE70A}"/>
              </a:ext>
            </a:extLst>
          </p:cNvPr>
          <p:cNvSpPr>
            <a:spLocks noGrp="1"/>
          </p:cNvSpPr>
          <p:nvPr>
            <p:ph type="title"/>
          </p:nvPr>
        </p:nvSpPr>
        <p:spPr>
          <a:xfrm>
            <a:off x="457200" y="2134703"/>
            <a:ext cx="7627863" cy="1143000"/>
          </a:xfrm>
          <a:prstGeom prst="rect">
            <a:avLst/>
          </a:prstGeom>
        </p:spPr>
        <p:txBody>
          <a:bodyPr lIns="182880" tIns="45720" bIns="45720" anchor="ctr" anchorCtr="0"/>
          <a:lstStyle>
            <a:lvl1pPr>
              <a:defRPr sz="4000" b="1" spc="20" baseline="0">
                <a:solidFill>
                  <a:schemeClr val="bg1"/>
                </a:solidFill>
                <a:latin typeface="+mj-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23" name="Text Placeholder 9">
            <a:extLst>
              <a:ext uri="{FF2B5EF4-FFF2-40B4-BE49-F238E27FC236}">
                <a16:creationId xmlns:a16="http://schemas.microsoft.com/office/drawing/2014/main" id="{313A6DCC-1753-8FCB-74C6-825FF61630CF}"/>
              </a:ext>
            </a:extLst>
          </p:cNvPr>
          <p:cNvSpPr>
            <a:spLocks noGrp="1"/>
          </p:cNvSpPr>
          <p:nvPr>
            <p:ph type="body" sz="quarter" idx="10"/>
          </p:nvPr>
        </p:nvSpPr>
        <p:spPr>
          <a:xfrm>
            <a:off x="457200" y="3746083"/>
            <a:ext cx="5484224" cy="393192"/>
          </a:xfrm>
          <a:prstGeom prst="rect">
            <a:avLst/>
          </a:prstGeom>
        </p:spPr>
        <p:txBody>
          <a:bodyPr lIns="182880" tIns="0" bIns="0" anchor="ctr" anchorCtr="0"/>
          <a:lstStyle>
            <a:lvl1pPr marL="0" indent="0">
              <a:buNone/>
              <a:defRPr sz="2200" b="1"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3DA215BD-0958-4461-DE5E-557900F54062}"/>
              </a:ext>
            </a:extLst>
          </p:cNvPr>
          <p:cNvSpPr>
            <a:spLocks noGrp="1"/>
          </p:cNvSpPr>
          <p:nvPr>
            <p:ph type="body" sz="quarter" idx="11"/>
          </p:nvPr>
        </p:nvSpPr>
        <p:spPr>
          <a:xfrm>
            <a:off x="457200" y="4180548"/>
            <a:ext cx="5484224" cy="393192"/>
          </a:xfrm>
          <a:prstGeom prst="rect">
            <a:avLst/>
          </a:prstGeom>
        </p:spPr>
        <p:txBody>
          <a:bodyPr lIns="182880" tIns="0" bIns="0" anchor="ctr" anchorCtr="0"/>
          <a:lstStyle>
            <a:lvl1pPr marL="0" indent="0">
              <a:buNone/>
              <a:defRPr sz="1800" b="0"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26" name="Text Placeholder 9">
            <a:extLst>
              <a:ext uri="{FF2B5EF4-FFF2-40B4-BE49-F238E27FC236}">
                <a16:creationId xmlns:a16="http://schemas.microsoft.com/office/drawing/2014/main" id="{7CBE72BE-8F9F-7E23-E82F-4E1F287DC26A}"/>
              </a:ext>
            </a:extLst>
          </p:cNvPr>
          <p:cNvSpPr>
            <a:spLocks noGrp="1"/>
          </p:cNvSpPr>
          <p:nvPr>
            <p:ph type="body" sz="quarter" idx="12"/>
          </p:nvPr>
        </p:nvSpPr>
        <p:spPr>
          <a:xfrm>
            <a:off x="457200" y="5140887"/>
            <a:ext cx="5484224" cy="393192"/>
          </a:xfrm>
          <a:prstGeom prst="rect">
            <a:avLst/>
          </a:prstGeom>
        </p:spPr>
        <p:txBody>
          <a:bodyPr lIns="182880" tIns="0" bIns="0" anchor="ctr" anchorCtr="0"/>
          <a:lstStyle>
            <a:lvl1pPr marL="0" indent="0">
              <a:buNone/>
              <a:defRPr sz="1600" b="0"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grpSp>
        <p:nvGrpSpPr>
          <p:cNvPr id="27" name="Group 26">
            <a:extLst>
              <a:ext uri="{FF2B5EF4-FFF2-40B4-BE49-F238E27FC236}">
                <a16:creationId xmlns:a16="http://schemas.microsoft.com/office/drawing/2014/main" id="{B1CCE04B-5635-DC05-D3E0-4000CD38A73D}"/>
              </a:ext>
            </a:extLst>
          </p:cNvPr>
          <p:cNvGrpSpPr/>
          <p:nvPr/>
        </p:nvGrpSpPr>
        <p:grpSpPr>
          <a:xfrm>
            <a:off x="650006" y="915000"/>
            <a:ext cx="2405248" cy="913267"/>
            <a:chOff x="914424" y="915000"/>
            <a:chExt cx="2405248" cy="913267"/>
          </a:xfrm>
        </p:grpSpPr>
        <p:sp>
          <p:nvSpPr>
            <p:cNvPr id="28" name="Free Form 10">
              <a:extLst>
                <a:ext uri="{FF2B5EF4-FFF2-40B4-BE49-F238E27FC236}">
                  <a16:creationId xmlns:a16="http://schemas.microsoft.com/office/drawing/2014/main" id="{5F95511C-0262-FF7E-0917-929F871D6691}"/>
                </a:ext>
              </a:extLst>
            </p:cNvPr>
            <p:cNvSpPr/>
            <p:nvPr/>
          </p:nvSpPr>
          <p:spPr>
            <a:xfrm>
              <a:off x="914424" y="915000"/>
              <a:ext cx="918296" cy="913267"/>
            </a:xfrm>
            <a:custGeom>
              <a:avLst/>
              <a:gdLst/>
              <a:ahLst/>
              <a:cxnLst/>
              <a:rect l="0" t="0" r="0" b="0"/>
              <a:pathLst>
                <a:path w="918296" h="913267">
                  <a:moveTo>
                    <a:pt x="204005" y="191444"/>
                  </a:moveTo>
                  <a:lnTo>
                    <a:pt x="144682" y="231501"/>
                  </a:lnTo>
                  <a:lnTo>
                    <a:pt x="164456" y="162716"/>
                  </a:lnTo>
                  <a:lnTo>
                    <a:pt x="125644" y="134509"/>
                  </a:lnTo>
                  <a:lnTo>
                    <a:pt x="92979" y="270415"/>
                  </a:lnTo>
                  <a:lnTo>
                    <a:pt x="123675" y="292704"/>
                  </a:lnTo>
                  <a:lnTo>
                    <a:pt x="242830" y="219651"/>
                  </a:lnTo>
                  <a:close/>
                  <a:moveTo>
                    <a:pt x="714291" y="721822"/>
                  </a:moveTo>
                  <a:lnTo>
                    <a:pt x="773601" y="681765"/>
                  </a:lnTo>
                  <a:lnTo>
                    <a:pt x="753827" y="750550"/>
                  </a:lnTo>
                  <a:lnTo>
                    <a:pt x="792652" y="778758"/>
                  </a:lnTo>
                  <a:lnTo>
                    <a:pt x="825317" y="642851"/>
                  </a:lnTo>
                  <a:lnTo>
                    <a:pt x="794620" y="620562"/>
                  </a:lnTo>
                  <a:lnTo>
                    <a:pt x="675466" y="693615"/>
                  </a:lnTo>
                  <a:close/>
                  <a:moveTo>
                    <a:pt x="408607" y="92115"/>
                  </a:moveTo>
                  <a:lnTo>
                    <a:pt x="337079" y="89676"/>
                  </a:lnTo>
                  <a:lnTo>
                    <a:pt x="393506" y="45644"/>
                  </a:lnTo>
                  <a:lnTo>
                    <a:pt x="378672" y="0"/>
                  </a:lnTo>
                  <a:lnTo>
                    <a:pt x="272371" y="90756"/>
                  </a:lnTo>
                  <a:lnTo>
                    <a:pt x="284080" y="126825"/>
                  </a:lnTo>
                  <a:lnTo>
                    <a:pt x="423441" y="137760"/>
                  </a:lnTo>
                  <a:close/>
                  <a:moveTo>
                    <a:pt x="509689" y="821151"/>
                  </a:moveTo>
                  <a:lnTo>
                    <a:pt x="581217" y="823590"/>
                  </a:lnTo>
                  <a:lnTo>
                    <a:pt x="524789" y="867622"/>
                  </a:lnTo>
                  <a:lnTo>
                    <a:pt x="539611" y="913267"/>
                  </a:lnTo>
                  <a:lnTo>
                    <a:pt x="645925" y="822510"/>
                  </a:lnTo>
                  <a:lnTo>
                    <a:pt x="634203" y="786441"/>
                  </a:lnTo>
                  <a:lnTo>
                    <a:pt x="494855" y="775506"/>
                  </a:lnTo>
                  <a:close/>
                  <a:moveTo>
                    <a:pt x="632513" y="132032"/>
                  </a:moveTo>
                  <a:lnTo>
                    <a:pt x="576086" y="88000"/>
                  </a:lnTo>
                  <a:lnTo>
                    <a:pt x="647614" y="85549"/>
                  </a:lnTo>
                  <a:lnTo>
                    <a:pt x="662448" y="39904"/>
                  </a:lnTo>
                  <a:lnTo>
                    <a:pt x="523100" y="50852"/>
                  </a:lnTo>
                  <a:lnTo>
                    <a:pt x="511378" y="86920"/>
                  </a:lnTo>
                  <a:lnTo>
                    <a:pt x="617692" y="177664"/>
                  </a:lnTo>
                  <a:close/>
                  <a:moveTo>
                    <a:pt x="285782" y="781234"/>
                  </a:moveTo>
                  <a:lnTo>
                    <a:pt x="342210" y="825266"/>
                  </a:lnTo>
                  <a:lnTo>
                    <a:pt x="270681" y="827717"/>
                  </a:lnTo>
                  <a:lnTo>
                    <a:pt x="255847" y="873350"/>
                  </a:lnTo>
                  <a:lnTo>
                    <a:pt x="395195" y="862415"/>
                  </a:lnTo>
                  <a:lnTo>
                    <a:pt x="406918" y="826346"/>
                  </a:lnTo>
                  <a:lnTo>
                    <a:pt x="300603" y="735602"/>
                  </a:lnTo>
                  <a:close/>
                  <a:moveTo>
                    <a:pt x="790201" y="295930"/>
                  </a:moveTo>
                  <a:lnTo>
                    <a:pt x="770426" y="227132"/>
                  </a:lnTo>
                  <a:lnTo>
                    <a:pt x="829737" y="267189"/>
                  </a:lnTo>
                  <a:lnTo>
                    <a:pt x="868562" y="238994"/>
                  </a:lnTo>
                  <a:lnTo>
                    <a:pt x="749407" y="165942"/>
                  </a:lnTo>
                  <a:lnTo>
                    <a:pt x="718723" y="188231"/>
                  </a:lnTo>
                  <a:lnTo>
                    <a:pt x="751376" y="324124"/>
                  </a:lnTo>
                  <a:close/>
                  <a:moveTo>
                    <a:pt x="128095" y="617337"/>
                  </a:moveTo>
                  <a:lnTo>
                    <a:pt x="147869" y="686134"/>
                  </a:lnTo>
                  <a:lnTo>
                    <a:pt x="88559" y="646077"/>
                  </a:lnTo>
                  <a:lnTo>
                    <a:pt x="49734" y="674272"/>
                  </a:lnTo>
                  <a:lnTo>
                    <a:pt x="168888" y="747324"/>
                  </a:lnTo>
                  <a:lnTo>
                    <a:pt x="199572" y="725035"/>
                  </a:lnTo>
                  <a:lnTo>
                    <a:pt x="166920" y="589142"/>
                  </a:lnTo>
                  <a:close/>
                  <a:moveTo>
                    <a:pt x="821431" y="521208"/>
                  </a:moveTo>
                  <a:lnTo>
                    <a:pt x="845879" y="453934"/>
                  </a:lnTo>
                  <a:lnTo>
                    <a:pt x="870314" y="521208"/>
                  </a:lnTo>
                  <a:lnTo>
                    <a:pt x="918296" y="521208"/>
                  </a:lnTo>
                  <a:lnTo>
                    <a:pt x="864840" y="392058"/>
                  </a:lnTo>
                  <a:lnTo>
                    <a:pt x="826905" y="392058"/>
                  </a:lnTo>
                  <a:lnTo>
                    <a:pt x="773449" y="521208"/>
                  </a:lnTo>
                  <a:close/>
                  <a:moveTo>
                    <a:pt x="144834" y="392058"/>
                  </a:moveTo>
                  <a:lnTo>
                    <a:pt x="91391" y="521208"/>
                  </a:lnTo>
                  <a:lnTo>
                    <a:pt x="53455" y="521208"/>
                  </a:lnTo>
                  <a:lnTo>
                    <a:pt x="0" y="392058"/>
                  </a:lnTo>
                  <a:lnTo>
                    <a:pt x="47981" y="392058"/>
                  </a:lnTo>
                  <a:lnTo>
                    <a:pt x="72417" y="459332"/>
                  </a:lnTo>
                  <a:lnTo>
                    <a:pt x="96852" y="392058"/>
                  </a:lnTo>
                  <a:close/>
                </a:path>
              </a:pathLst>
            </a:custGeom>
            <a:solidFill>
              <a:srgbClr val="A8C13F">
                <a:alpha val="100000"/>
              </a:srgbClr>
            </a:solidFill>
            <a:ln w="12700" cap="flat" cmpd="sng">
              <a:noFill/>
              <a:prstDash val="solid"/>
              <a:miter lim="800000"/>
            </a:ln>
          </p:spPr>
          <p:txBody>
            <a:bodyPr anchor="ctr">
              <a:spAutoFit/>
            </a:bodyPr>
            <a:lstStyle/>
            <a:p>
              <a:pPr algn="ctr"/>
              <a:endParaRPr lang="en-US" dirty="0"/>
            </a:p>
          </p:txBody>
        </p:sp>
        <p:sp>
          <p:nvSpPr>
            <p:cNvPr id="29" name="Free Form 11">
              <a:extLst>
                <a:ext uri="{FF2B5EF4-FFF2-40B4-BE49-F238E27FC236}">
                  <a16:creationId xmlns:a16="http://schemas.microsoft.com/office/drawing/2014/main" id="{677BCB30-A3A9-B630-E713-29852B857707}"/>
                </a:ext>
              </a:extLst>
            </p:cNvPr>
            <p:cNvSpPr/>
            <p:nvPr/>
          </p:nvSpPr>
          <p:spPr>
            <a:xfrm>
              <a:off x="2011271" y="1162231"/>
              <a:ext cx="1221796" cy="460539"/>
            </a:xfrm>
            <a:custGeom>
              <a:avLst/>
              <a:gdLst/>
              <a:ahLst/>
              <a:cxnLst/>
              <a:rect l="0" t="0" r="0" b="0"/>
              <a:pathLst>
                <a:path w="1221795" h="460538">
                  <a:moveTo>
                    <a:pt x="577864" y="406003"/>
                  </a:moveTo>
                  <a:cubicBezTo>
                    <a:pt x="577864" y="441882"/>
                    <a:pt x="548768" y="456627"/>
                    <a:pt x="522872" y="456627"/>
                  </a:cubicBezTo>
                  <a:lnTo>
                    <a:pt x="422882" y="456627"/>
                  </a:lnTo>
                  <a:lnTo>
                    <a:pt x="422882" y="273971"/>
                  </a:lnTo>
                  <a:lnTo>
                    <a:pt x="507415" y="273971"/>
                  </a:lnTo>
                  <a:cubicBezTo>
                    <a:pt x="544729" y="273971"/>
                    <a:pt x="567691" y="293021"/>
                    <a:pt x="567691" y="321737"/>
                  </a:cubicBezTo>
                  <a:cubicBezTo>
                    <a:pt x="567691" y="339466"/>
                    <a:pt x="559550" y="352027"/>
                    <a:pt x="548971" y="359850"/>
                  </a:cubicBezTo>
                  <a:cubicBezTo>
                    <a:pt x="566967" y="368334"/>
                    <a:pt x="577864" y="383663"/>
                    <a:pt x="577864" y="406003"/>
                  </a:cubicBezTo>
                  <a:close/>
                  <a:moveTo>
                    <a:pt x="505218" y="348598"/>
                  </a:moveTo>
                  <a:cubicBezTo>
                    <a:pt x="523418" y="348598"/>
                    <a:pt x="533502" y="340216"/>
                    <a:pt x="533502" y="327337"/>
                  </a:cubicBezTo>
                  <a:cubicBezTo>
                    <a:pt x="533502" y="314459"/>
                    <a:pt x="523418" y="306077"/>
                    <a:pt x="505218" y="306077"/>
                  </a:cubicBezTo>
                  <a:lnTo>
                    <a:pt x="458392" y="306077"/>
                  </a:lnTo>
                  <a:lnTo>
                    <a:pt x="458392" y="348598"/>
                  </a:lnTo>
                  <a:close/>
                  <a:moveTo>
                    <a:pt x="458392" y="378088"/>
                  </a:moveTo>
                  <a:lnTo>
                    <a:pt x="458392" y="424533"/>
                  </a:lnTo>
                  <a:lnTo>
                    <a:pt x="511581" y="424533"/>
                  </a:lnTo>
                  <a:cubicBezTo>
                    <a:pt x="531609" y="424533"/>
                    <a:pt x="543687" y="418869"/>
                    <a:pt x="543687" y="401317"/>
                  </a:cubicBezTo>
                  <a:cubicBezTo>
                    <a:pt x="543687" y="386000"/>
                    <a:pt x="531609" y="378088"/>
                    <a:pt x="511581" y="378088"/>
                  </a:cubicBezTo>
                  <a:close/>
                  <a:moveTo>
                    <a:pt x="148974" y="0"/>
                  </a:moveTo>
                  <a:lnTo>
                    <a:pt x="95430" y="137658"/>
                  </a:lnTo>
                  <a:lnTo>
                    <a:pt x="41885" y="0"/>
                  </a:lnTo>
                  <a:lnTo>
                    <a:pt x="0" y="0"/>
                  </a:lnTo>
                  <a:lnTo>
                    <a:pt x="0" y="2349"/>
                  </a:lnTo>
                  <a:lnTo>
                    <a:pt x="74639" y="182655"/>
                  </a:lnTo>
                  <a:lnTo>
                    <a:pt x="116220" y="182655"/>
                  </a:lnTo>
                  <a:lnTo>
                    <a:pt x="190860" y="2349"/>
                  </a:lnTo>
                  <a:lnTo>
                    <a:pt x="190860" y="0"/>
                  </a:lnTo>
                  <a:close/>
                  <a:moveTo>
                    <a:pt x="1221795" y="273971"/>
                  </a:moveTo>
                  <a:lnTo>
                    <a:pt x="1181332" y="273971"/>
                  </a:lnTo>
                  <a:lnTo>
                    <a:pt x="1135014" y="349169"/>
                  </a:lnTo>
                  <a:lnTo>
                    <a:pt x="1088709" y="273971"/>
                  </a:lnTo>
                  <a:lnTo>
                    <a:pt x="1048258" y="273971"/>
                  </a:lnTo>
                  <a:lnTo>
                    <a:pt x="1048258" y="276320"/>
                  </a:lnTo>
                  <a:lnTo>
                    <a:pt x="1117272" y="380209"/>
                  </a:lnTo>
                  <a:lnTo>
                    <a:pt x="1117272" y="456627"/>
                  </a:lnTo>
                  <a:lnTo>
                    <a:pt x="1152782" y="456627"/>
                  </a:lnTo>
                  <a:lnTo>
                    <a:pt x="1152782" y="380209"/>
                  </a:lnTo>
                  <a:lnTo>
                    <a:pt x="1221795" y="276320"/>
                  </a:lnTo>
                  <a:close/>
                  <a:moveTo>
                    <a:pt x="944649" y="456627"/>
                  </a:moveTo>
                  <a:lnTo>
                    <a:pt x="980159" y="456627"/>
                  </a:lnTo>
                  <a:lnTo>
                    <a:pt x="980159" y="307373"/>
                  </a:lnTo>
                  <a:lnTo>
                    <a:pt x="1037552" y="307373"/>
                  </a:lnTo>
                  <a:lnTo>
                    <a:pt x="1037552" y="273971"/>
                  </a:lnTo>
                  <a:lnTo>
                    <a:pt x="887256" y="273971"/>
                  </a:lnTo>
                  <a:lnTo>
                    <a:pt x="887256" y="307373"/>
                  </a:lnTo>
                  <a:lnTo>
                    <a:pt x="944649" y="307373"/>
                  </a:lnTo>
                  <a:close/>
                  <a:moveTo>
                    <a:pt x="683162" y="273971"/>
                  </a:moveTo>
                  <a:lnTo>
                    <a:pt x="683162" y="456627"/>
                  </a:lnTo>
                  <a:lnTo>
                    <a:pt x="806127" y="456627"/>
                  </a:lnTo>
                  <a:lnTo>
                    <a:pt x="806127" y="423225"/>
                  </a:lnTo>
                  <a:lnTo>
                    <a:pt x="718672" y="423225"/>
                  </a:lnTo>
                  <a:lnTo>
                    <a:pt x="718672" y="273971"/>
                  </a:lnTo>
                  <a:close/>
                  <a:moveTo>
                    <a:pt x="865082" y="456627"/>
                  </a:moveTo>
                  <a:lnTo>
                    <a:pt x="865082" y="365299"/>
                  </a:lnTo>
                  <a:lnTo>
                    <a:pt x="865082" y="273971"/>
                  </a:lnTo>
                  <a:lnTo>
                    <a:pt x="828302" y="273971"/>
                  </a:lnTo>
                  <a:lnTo>
                    <a:pt x="828302" y="365299"/>
                  </a:lnTo>
                  <a:lnTo>
                    <a:pt x="828302" y="456627"/>
                  </a:lnTo>
                  <a:close/>
                  <a:moveTo>
                    <a:pt x="644604" y="456627"/>
                  </a:moveTo>
                  <a:lnTo>
                    <a:pt x="644604" y="365299"/>
                  </a:lnTo>
                  <a:lnTo>
                    <a:pt x="644604" y="273971"/>
                  </a:lnTo>
                  <a:lnTo>
                    <a:pt x="607824" y="273971"/>
                  </a:lnTo>
                  <a:lnTo>
                    <a:pt x="607824" y="365299"/>
                  </a:lnTo>
                  <a:lnTo>
                    <a:pt x="607824" y="456627"/>
                  </a:lnTo>
                  <a:close/>
                  <a:moveTo>
                    <a:pt x="398612" y="366086"/>
                  </a:moveTo>
                  <a:cubicBezTo>
                    <a:pt x="398104" y="413319"/>
                    <a:pt x="369134" y="460538"/>
                    <a:pt x="304947" y="460538"/>
                  </a:cubicBezTo>
                  <a:cubicBezTo>
                    <a:pt x="240759" y="460538"/>
                    <a:pt x="211015" y="414360"/>
                    <a:pt x="211015" y="366340"/>
                  </a:cubicBezTo>
                  <a:cubicBezTo>
                    <a:pt x="211015" y="318333"/>
                    <a:pt x="241801" y="270059"/>
                    <a:pt x="304947" y="270059"/>
                  </a:cubicBezTo>
                  <a:cubicBezTo>
                    <a:pt x="367839" y="270059"/>
                    <a:pt x="399145" y="318333"/>
                    <a:pt x="398612" y="366086"/>
                  </a:cubicBezTo>
                  <a:close/>
                  <a:moveTo>
                    <a:pt x="362162" y="366556"/>
                  </a:moveTo>
                  <a:cubicBezTo>
                    <a:pt x="362670" y="336990"/>
                    <a:pt x="346172" y="303905"/>
                    <a:pt x="304947" y="303905"/>
                  </a:cubicBezTo>
                  <a:cubicBezTo>
                    <a:pt x="263709" y="303905"/>
                    <a:pt x="246716" y="337244"/>
                    <a:pt x="247478" y="366797"/>
                  </a:cubicBezTo>
                  <a:cubicBezTo>
                    <a:pt x="248215" y="395614"/>
                    <a:pt x="263709" y="426438"/>
                    <a:pt x="304947" y="426438"/>
                  </a:cubicBezTo>
                  <a:cubicBezTo>
                    <a:pt x="346172" y="426438"/>
                    <a:pt x="361666" y="395360"/>
                    <a:pt x="362162" y="366556"/>
                  </a:cubicBezTo>
                  <a:close/>
                  <a:moveTo>
                    <a:pt x="148352" y="273971"/>
                  </a:moveTo>
                  <a:lnTo>
                    <a:pt x="95430" y="346731"/>
                  </a:lnTo>
                  <a:lnTo>
                    <a:pt x="42495" y="273971"/>
                  </a:lnTo>
                  <a:lnTo>
                    <a:pt x="4102" y="273971"/>
                  </a:lnTo>
                  <a:lnTo>
                    <a:pt x="4102" y="456627"/>
                  </a:lnTo>
                  <a:lnTo>
                    <a:pt x="39612" y="456627"/>
                  </a:lnTo>
                  <a:lnTo>
                    <a:pt x="39612" y="325280"/>
                  </a:lnTo>
                  <a:lnTo>
                    <a:pt x="93715" y="399272"/>
                  </a:lnTo>
                  <a:lnTo>
                    <a:pt x="97144" y="399272"/>
                  </a:lnTo>
                  <a:lnTo>
                    <a:pt x="151235" y="325280"/>
                  </a:lnTo>
                  <a:lnTo>
                    <a:pt x="151235" y="456627"/>
                  </a:lnTo>
                  <a:lnTo>
                    <a:pt x="186758" y="456627"/>
                  </a:lnTo>
                  <a:lnTo>
                    <a:pt x="186758" y="273971"/>
                  </a:lnTo>
                  <a:close/>
                  <a:moveTo>
                    <a:pt x="929612" y="182655"/>
                  </a:moveTo>
                  <a:lnTo>
                    <a:pt x="893353" y="182655"/>
                  </a:lnTo>
                  <a:lnTo>
                    <a:pt x="877706" y="148200"/>
                  </a:lnTo>
                  <a:lnTo>
                    <a:pt x="782199" y="148200"/>
                  </a:lnTo>
                  <a:lnTo>
                    <a:pt x="766540" y="182655"/>
                  </a:lnTo>
                  <a:lnTo>
                    <a:pt x="730280" y="182655"/>
                  </a:lnTo>
                  <a:lnTo>
                    <a:pt x="730280" y="180306"/>
                  </a:lnTo>
                  <a:lnTo>
                    <a:pt x="811156" y="0"/>
                  </a:lnTo>
                  <a:lnTo>
                    <a:pt x="848736" y="0"/>
                  </a:lnTo>
                  <a:lnTo>
                    <a:pt x="929612" y="180306"/>
                  </a:lnTo>
                  <a:close/>
                  <a:moveTo>
                    <a:pt x="863862" y="116106"/>
                  </a:moveTo>
                  <a:lnTo>
                    <a:pt x="829940" y="38354"/>
                  </a:lnTo>
                  <a:lnTo>
                    <a:pt x="796030" y="116106"/>
                  </a:lnTo>
                  <a:close/>
                  <a:moveTo>
                    <a:pt x="501472" y="182655"/>
                  </a:moveTo>
                  <a:lnTo>
                    <a:pt x="448232" y="121592"/>
                  </a:lnTo>
                  <a:lnTo>
                    <a:pt x="416164" y="121592"/>
                  </a:lnTo>
                  <a:lnTo>
                    <a:pt x="416164" y="182655"/>
                  </a:lnTo>
                  <a:lnTo>
                    <a:pt x="380653" y="182655"/>
                  </a:lnTo>
                  <a:lnTo>
                    <a:pt x="380653" y="0"/>
                  </a:lnTo>
                  <a:lnTo>
                    <a:pt x="467536" y="0"/>
                  </a:lnTo>
                  <a:cubicBezTo>
                    <a:pt x="510590" y="254"/>
                    <a:pt x="533299" y="28956"/>
                    <a:pt x="533299" y="60529"/>
                  </a:cubicBezTo>
                  <a:cubicBezTo>
                    <a:pt x="533299" y="85587"/>
                    <a:pt x="521817" y="110899"/>
                    <a:pt x="487107" y="117935"/>
                  </a:cubicBezTo>
                  <a:lnTo>
                    <a:pt x="542430" y="180306"/>
                  </a:lnTo>
                  <a:lnTo>
                    <a:pt x="542430" y="182655"/>
                  </a:lnTo>
                  <a:close/>
                  <a:moveTo>
                    <a:pt x="467536" y="90540"/>
                  </a:moveTo>
                  <a:cubicBezTo>
                    <a:pt x="489457" y="90540"/>
                    <a:pt x="498855" y="75922"/>
                    <a:pt x="498855" y="61317"/>
                  </a:cubicBezTo>
                  <a:cubicBezTo>
                    <a:pt x="498855" y="46711"/>
                    <a:pt x="489190" y="32093"/>
                    <a:pt x="467536" y="32093"/>
                  </a:cubicBezTo>
                  <a:lnTo>
                    <a:pt x="416164" y="32093"/>
                  </a:lnTo>
                  <a:lnTo>
                    <a:pt x="416164" y="90540"/>
                  </a:lnTo>
                  <a:close/>
                  <a:moveTo>
                    <a:pt x="682527" y="182655"/>
                  </a:moveTo>
                  <a:lnTo>
                    <a:pt x="629300" y="121592"/>
                  </a:lnTo>
                  <a:lnTo>
                    <a:pt x="597245" y="121592"/>
                  </a:lnTo>
                  <a:lnTo>
                    <a:pt x="597245" y="182655"/>
                  </a:lnTo>
                  <a:lnTo>
                    <a:pt x="561722" y="182655"/>
                  </a:lnTo>
                  <a:lnTo>
                    <a:pt x="561722" y="0"/>
                  </a:lnTo>
                  <a:lnTo>
                    <a:pt x="648605" y="0"/>
                  </a:lnTo>
                  <a:cubicBezTo>
                    <a:pt x="691672" y="254"/>
                    <a:pt x="714367" y="28956"/>
                    <a:pt x="714367" y="60529"/>
                  </a:cubicBezTo>
                  <a:cubicBezTo>
                    <a:pt x="714367" y="85587"/>
                    <a:pt x="702886" y="110899"/>
                    <a:pt x="668189" y="117935"/>
                  </a:cubicBezTo>
                  <a:lnTo>
                    <a:pt x="723499" y="180306"/>
                  </a:lnTo>
                  <a:lnTo>
                    <a:pt x="723499" y="182655"/>
                  </a:lnTo>
                  <a:close/>
                  <a:moveTo>
                    <a:pt x="648605" y="90540"/>
                  </a:moveTo>
                  <a:cubicBezTo>
                    <a:pt x="670525" y="90540"/>
                    <a:pt x="679924" y="75922"/>
                    <a:pt x="679924" y="61317"/>
                  </a:cubicBezTo>
                  <a:cubicBezTo>
                    <a:pt x="679924" y="46711"/>
                    <a:pt x="670271" y="32093"/>
                    <a:pt x="648605" y="32093"/>
                  </a:cubicBezTo>
                  <a:lnTo>
                    <a:pt x="597245" y="32093"/>
                  </a:lnTo>
                  <a:lnTo>
                    <a:pt x="597245" y="90540"/>
                  </a:lnTo>
                  <a:close/>
                  <a:moveTo>
                    <a:pt x="349157" y="149254"/>
                  </a:moveTo>
                  <a:lnTo>
                    <a:pt x="247948" y="149254"/>
                  </a:lnTo>
                  <a:lnTo>
                    <a:pt x="247948" y="105412"/>
                  </a:lnTo>
                  <a:lnTo>
                    <a:pt x="345512" y="105412"/>
                  </a:lnTo>
                  <a:lnTo>
                    <a:pt x="345512" y="73318"/>
                  </a:lnTo>
                  <a:lnTo>
                    <a:pt x="247948" y="73318"/>
                  </a:lnTo>
                  <a:lnTo>
                    <a:pt x="247948" y="33389"/>
                  </a:lnTo>
                  <a:lnTo>
                    <a:pt x="349157" y="33389"/>
                  </a:lnTo>
                  <a:lnTo>
                    <a:pt x="349157" y="0"/>
                  </a:lnTo>
                  <a:lnTo>
                    <a:pt x="212438" y="0"/>
                  </a:lnTo>
                  <a:lnTo>
                    <a:pt x="212438" y="182655"/>
                  </a:lnTo>
                  <a:lnTo>
                    <a:pt x="349157" y="182655"/>
                  </a:lnTo>
                  <a:close/>
                </a:path>
              </a:pathLst>
            </a:custGeom>
            <a:solidFill>
              <a:schemeClr val="bg1"/>
            </a:solidFill>
            <a:ln w="12700" cap="flat" cmpd="sng">
              <a:noFill/>
              <a:prstDash val="solid"/>
              <a:miter lim="800000"/>
            </a:ln>
          </p:spPr>
          <p:txBody>
            <a:bodyPr anchor="ctr">
              <a:spAutoFit/>
            </a:bodyPr>
            <a:lstStyle/>
            <a:p>
              <a:pPr algn="ctr"/>
              <a:endParaRPr lang="en-US" dirty="0"/>
            </a:p>
          </p:txBody>
        </p:sp>
        <p:sp>
          <p:nvSpPr>
            <p:cNvPr id="30" name="Free Form 12">
              <a:extLst>
                <a:ext uri="{FF2B5EF4-FFF2-40B4-BE49-F238E27FC236}">
                  <a16:creationId xmlns:a16="http://schemas.microsoft.com/office/drawing/2014/main" id="{541E6DA7-B57E-E0EE-F51D-C01C74436502}"/>
                </a:ext>
              </a:extLst>
            </p:cNvPr>
            <p:cNvSpPr/>
            <p:nvPr/>
          </p:nvSpPr>
          <p:spPr>
            <a:xfrm>
              <a:off x="3254324" y="1435854"/>
              <a:ext cx="26010" cy="30494"/>
            </a:xfrm>
            <a:custGeom>
              <a:avLst/>
              <a:gdLst/>
              <a:ahLst/>
              <a:cxnLst/>
              <a:rect l="0" t="0" r="0" b="0"/>
              <a:pathLst>
                <a:path w="26010" h="30493">
                  <a:moveTo>
                    <a:pt x="16319" y="5511"/>
                  </a:moveTo>
                  <a:lnTo>
                    <a:pt x="16319" y="30493"/>
                  </a:lnTo>
                  <a:lnTo>
                    <a:pt x="10045" y="30493"/>
                  </a:lnTo>
                  <a:lnTo>
                    <a:pt x="10045" y="5511"/>
                  </a:lnTo>
                  <a:lnTo>
                    <a:pt x="0" y="5511"/>
                  </a:lnTo>
                  <a:lnTo>
                    <a:pt x="0" y="0"/>
                  </a:lnTo>
                  <a:lnTo>
                    <a:pt x="26010" y="0"/>
                  </a:lnTo>
                  <a:lnTo>
                    <a:pt x="26010" y="5511"/>
                  </a:lnTo>
                  <a:close/>
                </a:path>
              </a:pathLst>
            </a:custGeom>
            <a:solidFill>
              <a:schemeClr val="bg1"/>
            </a:solidFill>
            <a:ln w="12700" cap="flat" cmpd="sng">
              <a:noFill/>
              <a:prstDash val="solid"/>
              <a:miter lim="800000"/>
            </a:ln>
          </p:spPr>
          <p:txBody>
            <a:bodyPr anchor="ctr">
              <a:spAutoFit/>
            </a:bodyPr>
            <a:lstStyle/>
            <a:p>
              <a:pPr algn="ctr"/>
              <a:endParaRPr lang="en-US"/>
            </a:p>
          </p:txBody>
        </p:sp>
        <p:sp>
          <p:nvSpPr>
            <p:cNvPr id="31" name="Free Form 13">
              <a:extLst>
                <a:ext uri="{FF2B5EF4-FFF2-40B4-BE49-F238E27FC236}">
                  <a16:creationId xmlns:a16="http://schemas.microsoft.com/office/drawing/2014/main" id="{89D9F524-CBAF-F029-3058-B43320D6881F}"/>
                </a:ext>
              </a:extLst>
            </p:cNvPr>
            <p:cNvSpPr/>
            <p:nvPr/>
          </p:nvSpPr>
          <p:spPr>
            <a:xfrm>
              <a:off x="3285584" y="1435854"/>
              <a:ext cx="34088" cy="30494"/>
            </a:xfrm>
            <a:custGeom>
              <a:avLst/>
              <a:gdLst/>
              <a:ahLst/>
              <a:cxnLst/>
              <a:rect l="0" t="0" r="0" b="0"/>
              <a:pathLst>
                <a:path w="34087" h="30493">
                  <a:moveTo>
                    <a:pt x="27813" y="9906"/>
                  </a:moveTo>
                  <a:lnTo>
                    <a:pt x="17589" y="22200"/>
                  </a:lnTo>
                  <a:lnTo>
                    <a:pt x="16459" y="22200"/>
                  </a:lnTo>
                  <a:lnTo>
                    <a:pt x="6286" y="9906"/>
                  </a:lnTo>
                  <a:lnTo>
                    <a:pt x="6286" y="30493"/>
                  </a:lnTo>
                  <a:lnTo>
                    <a:pt x="0" y="30493"/>
                  </a:lnTo>
                  <a:lnTo>
                    <a:pt x="0" y="0"/>
                  </a:lnTo>
                  <a:lnTo>
                    <a:pt x="5651" y="0"/>
                  </a:lnTo>
                  <a:lnTo>
                    <a:pt x="17043" y="13589"/>
                  </a:lnTo>
                  <a:lnTo>
                    <a:pt x="28448" y="0"/>
                  </a:lnTo>
                  <a:lnTo>
                    <a:pt x="34087" y="0"/>
                  </a:lnTo>
                  <a:lnTo>
                    <a:pt x="34087" y="30493"/>
                  </a:lnTo>
                  <a:lnTo>
                    <a:pt x="27813" y="30493"/>
                  </a:lnTo>
                  <a:close/>
                </a:path>
              </a:pathLst>
            </a:custGeom>
            <a:solidFill>
              <a:schemeClr val="bg2"/>
            </a:solidFill>
            <a:ln w="12700" cap="flat" cmpd="sng">
              <a:noFill/>
              <a:prstDash val="solid"/>
              <a:miter lim="800000"/>
            </a:ln>
          </p:spPr>
          <p:txBody>
            <a:bodyPr anchor="ctr">
              <a:spAutoFit/>
            </a:bodyPr>
            <a:lstStyle/>
            <a:p>
              <a:pPr algn="ctr"/>
              <a:endParaRPr lang="en-US"/>
            </a:p>
          </p:txBody>
        </p:sp>
      </p:grpSp>
      <p:sp>
        <p:nvSpPr>
          <p:cNvPr id="32" name="Text Placeholder 9">
            <a:extLst>
              <a:ext uri="{FF2B5EF4-FFF2-40B4-BE49-F238E27FC236}">
                <a16:creationId xmlns:a16="http://schemas.microsoft.com/office/drawing/2014/main" id="{1FA849B5-01B4-06E1-BABA-A7707FDE6ACF}"/>
              </a:ext>
            </a:extLst>
          </p:cNvPr>
          <p:cNvSpPr>
            <a:spLocks noGrp="1"/>
          </p:cNvSpPr>
          <p:nvPr>
            <p:ph type="body" sz="quarter" idx="13"/>
          </p:nvPr>
        </p:nvSpPr>
        <p:spPr>
          <a:xfrm>
            <a:off x="457200" y="6163056"/>
            <a:ext cx="5484224" cy="393192"/>
          </a:xfrm>
          <a:prstGeom prst="rect">
            <a:avLst/>
          </a:prstGeom>
        </p:spPr>
        <p:txBody>
          <a:bodyPr lIns="182880" tIns="0" bIns="0" anchor="ctr" anchorCtr="0"/>
          <a:lstStyle>
            <a:lvl1pPr marL="0" indent="0">
              <a:buNone/>
              <a:defRPr sz="1000" b="0"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cxnSp>
        <p:nvCxnSpPr>
          <p:cNvPr id="33" name="Straight Connector 32">
            <a:extLst>
              <a:ext uri="{FF2B5EF4-FFF2-40B4-BE49-F238E27FC236}">
                <a16:creationId xmlns:a16="http://schemas.microsoft.com/office/drawing/2014/main" id="{F36BB9CC-002F-95DD-D5CC-1D7EF6817EE0}"/>
              </a:ext>
            </a:extLst>
          </p:cNvPr>
          <p:cNvCxnSpPr/>
          <p:nvPr/>
        </p:nvCxnSpPr>
        <p:spPr>
          <a:xfrm>
            <a:off x="656730" y="3511893"/>
            <a:ext cx="1371600" cy="0"/>
          </a:xfrm>
          <a:prstGeom prst="line">
            <a:avLst/>
          </a:prstGeom>
          <a:ln w="57150">
            <a:solidFill>
              <a:srgbClr val="A8C1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9048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468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Black_2">
    <p:bg>
      <p:bgPr>
        <a:gradFill>
          <a:gsLst>
            <a:gs pos="0">
              <a:schemeClr val="tx2"/>
            </a:gs>
            <a:gs pos="100000">
              <a:schemeClr val="tx2">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4" name="Picture Placeholder 24">
            <a:extLst>
              <a:ext uri="{FF2B5EF4-FFF2-40B4-BE49-F238E27FC236}">
                <a16:creationId xmlns:a16="http://schemas.microsoft.com/office/drawing/2014/main" id="{36CD3E64-C5E6-7425-D835-58203F633A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34250" y="1"/>
            <a:ext cx="4857750" cy="6857999"/>
          </a:xfrm>
          <a:custGeom>
            <a:avLst/>
            <a:gdLst>
              <a:gd name="connsiteX0" fmla="*/ 0 w 4857750"/>
              <a:gd name="connsiteY0" fmla="*/ 0 h 6857999"/>
              <a:gd name="connsiteX1" fmla="*/ 4857750 w 4857750"/>
              <a:gd name="connsiteY1" fmla="*/ 0 h 6857999"/>
              <a:gd name="connsiteX2" fmla="*/ 4857750 w 4857750"/>
              <a:gd name="connsiteY2" fmla="*/ 6857999 h 6857999"/>
              <a:gd name="connsiteX3" fmla="*/ 0 w 4857750"/>
              <a:gd name="connsiteY3" fmla="*/ 6857999 h 6857999"/>
              <a:gd name="connsiteX4" fmla="*/ 0 w 4857750"/>
              <a:gd name="connsiteY4" fmla="*/ 0 h 6857999"/>
              <a:gd name="connsiteX0" fmla="*/ 158895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8958 w 4857750"/>
              <a:gd name="connsiteY4" fmla="*/ 7495 h 6857999"/>
              <a:gd name="connsiteX0" fmla="*/ 158260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7495 h 6857999"/>
              <a:gd name="connsiteX0" fmla="*/ 158260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7495 h 6857999"/>
              <a:gd name="connsiteX0" fmla="*/ 1595308 w 4857750"/>
              <a:gd name="connsiteY0" fmla="*/ 0 h 6901304"/>
              <a:gd name="connsiteX1" fmla="*/ 4857750 w 4857750"/>
              <a:gd name="connsiteY1" fmla="*/ 43305 h 6901304"/>
              <a:gd name="connsiteX2" fmla="*/ 4857750 w 4857750"/>
              <a:gd name="connsiteY2" fmla="*/ 6901304 h 6901304"/>
              <a:gd name="connsiteX3" fmla="*/ 0 w 4857750"/>
              <a:gd name="connsiteY3" fmla="*/ 6901304 h 6901304"/>
              <a:gd name="connsiteX4" fmla="*/ 1595308 w 4857750"/>
              <a:gd name="connsiteY4" fmla="*/ 0 h 6901304"/>
              <a:gd name="connsiteX0" fmla="*/ 1582608 w 4857750"/>
              <a:gd name="connsiteY0" fmla="*/ 4320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4320 h 6857999"/>
              <a:gd name="connsiteX0" fmla="*/ 1582608 w 4857750"/>
              <a:gd name="connsiteY0" fmla="*/ 114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1145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0" h="6857999">
                <a:moveTo>
                  <a:pt x="1582608" y="1145"/>
                </a:moveTo>
                <a:lnTo>
                  <a:pt x="4857750" y="0"/>
                </a:lnTo>
                <a:lnTo>
                  <a:pt x="4857750" y="6857999"/>
                </a:lnTo>
                <a:lnTo>
                  <a:pt x="0" y="6857999"/>
                </a:lnTo>
                <a:lnTo>
                  <a:pt x="1582608" y="1145"/>
                </a:lnTo>
                <a:close/>
              </a:path>
            </a:pathLst>
          </a:custGeom>
        </p:spPr>
      </p:pic>
      <p:sp>
        <p:nvSpPr>
          <p:cNvPr id="17" name="Freeform 16">
            <a:extLst>
              <a:ext uri="{FF2B5EF4-FFF2-40B4-BE49-F238E27FC236}">
                <a16:creationId xmlns:a16="http://schemas.microsoft.com/office/drawing/2014/main" id="{DD8659BF-3820-FD2E-00D0-DDCD27D04E53}"/>
              </a:ext>
            </a:extLst>
          </p:cNvPr>
          <p:cNvSpPr/>
          <p:nvPr/>
        </p:nvSpPr>
        <p:spPr>
          <a:xfrm rot="5400000">
            <a:off x="11112996" y="3514415"/>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19" name="Freeform 18">
            <a:extLst>
              <a:ext uri="{FF2B5EF4-FFF2-40B4-BE49-F238E27FC236}">
                <a16:creationId xmlns:a16="http://schemas.microsoft.com/office/drawing/2014/main" id="{EEAD9054-0022-6D3C-B6C3-E9ED37FFF74D}"/>
              </a:ext>
            </a:extLst>
          </p:cNvPr>
          <p:cNvSpPr/>
          <p:nvPr/>
        </p:nvSpPr>
        <p:spPr>
          <a:xfrm rot="5400000">
            <a:off x="11112996" y="2371659"/>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0" name="Freeform 19">
            <a:extLst>
              <a:ext uri="{FF2B5EF4-FFF2-40B4-BE49-F238E27FC236}">
                <a16:creationId xmlns:a16="http://schemas.microsoft.com/office/drawing/2014/main" id="{04EFD227-FCED-D051-64B5-2E94087A2A96}"/>
              </a:ext>
            </a:extLst>
          </p:cNvPr>
          <p:cNvSpPr/>
          <p:nvPr/>
        </p:nvSpPr>
        <p:spPr>
          <a:xfrm rot="5400000">
            <a:off x="9870972" y="4657171"/>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1" name="Freeform 20">
            <a:extLst>
              <a:ext uri="{FF2B5EF4-FFF2-40B4-BE49-F238E27FC236}">
                <a16:creationId xmlns:a16="http://schemas.microsoft.com/office/drawing/2014/main" id="{26AFC32D-BA8E-E0D0-C3B2-E650958CC075}"/>
              </a:ext>
            </a:extLst>
          </p:cNvPr>
          <p:cNvSpPr/>
          <p:nvPr/>
        </p:nvSpPr>
        <p:spPr>
          <a:xfrm rot="5400000">
            <a:off x="8628948" y="5799927"/>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2" name="Title 4">
            <a:extLst>
              <a:ext uri="{FF2B5EF4-FFF2-40B4-BE49-F238E27FC236}">
                <a16:creationId xmlns:a16="http://schemas.microsoft.com/office/drawing/2014/main" id="{FA61FBBE-1247-CCB2-F7C8-66CA901EE70A}"/>
              </a:ext>
            </a:extLst>
          </p:cNvPr>
          <p:cNvSpPr>
            <a:spLocks noGrp="1"/>
          </p:cNvSpPr>
          <p:nvPr>
            <p:ph type="title"/>
          </p:nvPr>
        </p:nvSpPr>
        <p:spPr>
          <a:xfrm>
            <a:off x="457200" y="2134703"/>
            <a:ext cx="7627863" cy="1143000"/>
          </a:xfrm>
          <a:prstGeom prst="rect">
            <a:avLst/>
          </a:prstGeom>
        </p:spPr>
        <p:txBody>
          <a:bodyPr lIns="182880" tIns="45720" bIns="45720" anchor="ctr" anchorCtr="0"/>
          <a:lstStyle>
            <a:lvl1pPr>
              <a:defRPr sz="4000" b="1" spc="20" baseline="0">
                <a:solidFill>
                  <a:schemeClr val="bg1"/>
                </a:solidFill>
                <a:latin typeface="+mj-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23" name="Text Placeholder 9">
            <a:extLst>
              <a:ext uri="{FF2B5EF4-FFF2-40B4-BE49-F238E27FC236}">
                <a16:creationId xmlns:a16="http://schemas.microsoft.com/office/drawing/2014/main" id="{313A6DCC-1753-8FCB-74C6-825FF61630CF}"/>
              </a:ext>
            </a:extLst>
          </p:cNvPr>
          <p:cNvSpPr>
            <a:spLocks noGrp="1"/>
          </p:cNvSpPr>
          <p:nvPr>
            <p:ph type="body" sz="quarter" idx="10"/>
          </p:nvPr>
        </p:nvSpPr>
        <p:spPr>
          <a:xfrm>
            <a:off x="457200" y="3746083"/>
            <a:ext cx="5484224" cy="393192"/>
          </a:xfrm>
          <a:prstGeom prst="rect">
            <a:avLst/>
          </a:prstGeom>
        </p:spPr>
        <p:txBody>
          <a:bodyPr lIns="182880" tIns="0" bIns="0" anchor="ctr" anchorCtr="0"/>
          <a:lstStyle>
            <a:lvl1pPr marL="0" indent="0">
              <a:buNone/>
              <a:defRPr sz="2200" b="1"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3DA215BD-0958-4461-DE5E-557900F54062}"/>
              </a:ext>
            </a:extLst>
          </p:cNvPr>
          <p:cNvSpPr>
            <a:spLocks noGrp="1"/>
          </p:cNvSpPr>
          <p:nvPr>
            <p:ph type="body" sz="quarter" idx="11"/>
          </p:nvPr>
        </p:nvSpPr>
        <p:spPr>
          <a:xfrm>
            <a:off x="457200" y="4180548"/>
            <a:ext cx="5484224" cy="393192"/>
          </a:xfrm>
          <a:prstGeom prst="rect">
            <a:avLst/>
          </a:prstGeom>
        </p:spPr>
        <p:txBody>
          <a:bodyPr lIns="182880" tIns="0" bIns="0" anchor="ctr" anchorCtr="0"/>
          <a:lstStyle>
            <a:lvl1pPr marL="0" indent="0">
              <a:buNone/>
              <a:defRPr sz="1800" b="0"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26" name="Text Placeholder 9">
            <a:extLst>
              <a:ext uri="{FF2B5EF4-FFF2-40B4-BE49-F238E27FC236}">
                <a16:creationId xmlns:a16="http://schemas.microsoft.com/office/drawing/2014/main" id="{7CBE72BE-8F9F-7E23-E82F-4E1F287DC26A}"/>
              </a:ext>
            </a:extLst>
          </p:cNvPr>
          <p:cNvSpPr>
            <a:spLocks noGrp="1"/>
          </p:cNvSpPr>
          <p:nvPr>
            <p:ph type="body" sz="quarter" idx="12"/>
          </p:nvPr>
        </p:nvSpPr>
        <p:spPr>
          <a:xfrm>
            <a:off x="457200" y="5140887"/>
            <a:ext cx="5484224" cy="393192"/>
          </a:xfrm>
          <a:prstGeom prst="rect">
            <a:avLst/>
          </a:prstGeom>
        </p:spPr>
        <p:txBody>
          <a:bodyPr lIns="182880" tIns="0" bIns="0" anchor="ctr" anchorCtr="0"/>
          <a:lstStyle>
            <a:lvl1pPr marL="0" indent="0">
              <a:buNone/>
              <a:defRPr sz="1600" b="0"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grpSp>
        <p:nvGrpSpPr>
          <p:cNvPr id="27" name="Group 26">
            <a:extLst>
              <a:ext uri="{FF2B5EF4-FFF2-40B4-BE49-F238E27FC236}">
                <a16:creationId xmlns:a16="http://schemas.microsoft.com/office/drawing/2014/main" id="{B1CCE04B-5635-DC05-D3E0-4000CD38A73D}"/>
              </a:ext>
            </a:extLst>
          </p:cNvPr>
          <p:cNvGrpSpPr/>
          <p:nvPr/>
        </p:nvGrpSpPr>
        <p:grpSpPr>
          <a:xfrm>
            <a:off x="650006" y="915000"/>
            <a:ext cx="2405248" cy="913267"/>
            <a:chOff x="914424" y="915000"/>
            <a:chExt cx="2405248" cy="913267"/>
          </a:xfrm>
        </p:grpSpPr>
        <p:sp>
          <p:nvSpPr>
            <p:cNvPr id="28" name="Free Form 10">
              <a:extLst>
                <a:ext uri="{FF2B5EF4-FFF2-40B4-BE49-F238E27FC236}">
                  <a16:creationId xmlns:a16="http://schemas.microsoft.com/office/drawing/2014/main" id="{5F95511C-0262-FF7E-0917-929F871D6691}"/>
                </a:ext>
              </a:extLst>
            </p:cNvPr>
            <p:cNvSpPr/>
            <p:nvPr/>
          </p:nvSpPr>
          <p:spPr>
            <a:xfrm>
              <a:off x="914424" y="915000"/>
              <a:ext cx="918296" cy="913267"/>
            </a:xfrm>
            <a:custGeom>
              <a:avLst/>
              <a:gdLst/>
              <a:ahLst/>
              <a:cxnLst/>
              <a:rect l="0" t="0" r="0" b="0"/>
              <a:pathLst>
                <a:path w="918296" h="913267">
                  <a:moveTo>
                    <a:pt x="204005" y="191444"/>
                  </a:moveTo>
                  <a:lnTo>
                    <a:pt x="144682" y="231501"/>
                  </a:lnTo>
                  <a:lnTo>
                    <a:pt x="164456" y="162716"/>
                  </a:lnTo>
                  <a:lnTo>
                    <a:pt x="125644" y="134509"/>
                  </a:lnTo>
                  <a:lnTo>
                    <a:pt x="92979" y="270415"/>
                  </a:lnTo>
                  <a:lnTo>
                    <a:pt x="123675" y="292704"/>
                  </a:lnTo>
                  <a:lnTo>
                    <a:pt x="242830" y="219651"/>
                  </a:lnTo>
                  <a:close/>
                  <a:moveTo>
                    <a:pt x="714291" y="721822"/>
                  </a:moveTo>
                  <a:lnTo>
                    <a:pt x="773601" y="681765"/>
                  </a:lnTo>
                  <a:lnTo>
                    <a:pt x="753827" y="750550"/>
                  </a:lnTo>
                  <a:lnTo>
                    <a:pt x="792652" y="778758"/>
                  </a:lnTo>
                  <a:lnTo>
                    <a:pt x="825317" y="642851"/>
                  </a:lnTo>
                  <a:lnTo>
                    <a:pt x="794620" y="620562"/>
                  </a:lnTo>
                  <a:lnTo>
                    <a:pt x="675466" y="693615"/>
                  </a:lnTo>
                  <a:close/>
                  <a:moveTo>
                    <a:pt x="408607" y="92115"/>
                  </a:moveTo>
                  <a:lnTo>
                    <a:pt x="337079" y="89676"/>
                  </a:lnTo>
                  <a:lnTo>
                    <a:pt x="393506" y="45644"/>
                  </a:lnTo>
                  <a:lnTo>
                    <a:pt x="378672" y="0"/>
                  </a:lnTo>
                  <a:lnTo>
                    <a:pt x="272371" y="90756"/>
                  </a:lnTo>
                  <a:lnTo>
                    <a:pt x="284080" y="126825"/>
                  </a:lnTo>
                  <a:lnTo>
                    <a:pt x="423441" y="137760"/>
                  </a:lnTo>
                  <a:close/>
                  <a:moveTo>
                    <a:pt x="509689" y="821151"/>
                  </a:moveTo>
                  <a:lnTo>
                    <a:pt x="581217" y="823590"/>
                  </a:lnTo>
                  <a:lnTo>
                    <a:pt x="524789" y="867622"/>
                  </a:lnTo>
                  <a:lnTo>
                    <a:pt x="539611" y="913267"/>
                  </a:lnTo>
                  <a:lnTo>
                    <a:pt x="645925" y="822510"/>
                  </a:lnTo>
                  <a:lnTo>
                    <a:pt x="634203" y="786441"/>
                  </a:lnTo>
                  <a:lnTo>
                    <a:pt x="494855" y="775506"/>
                  </a:lnTo>
                  <a:close/>
                  <a:moveTo>
                    <a:pt x="632513" y="132032"/>
                  </a:moveTo>
                  <a:lnTo>
                    <a:pt x="576086" y="88000"/>
                  </a:lnTo>
                  <a:lnTo>
                    <a:pt x="647614" y="85549"/>
                  </a:lnTo>
                  <a:lnTo>
                    <a:pt x="662448" y="39904"/>
                  </a:lnTo>
                  <a:lnTo>
                    <a:pt x="523100" y="50852"/>
                  </a:lnTo>
                  <a:lnTo>
                    <a:pt x="511378" y="86920"/>
                  </a:lnTo>
                  <a:lnTo>
                    <a:pt x="617692" y="177664"/>
                  </a:lnTo>
                  <a:close/>
                  <a:moveTo>
                    <a:pt x="285782" y="781234"/>
                  </a:moveTo>
                  <a:lnTo>
                    <a:pt x="342210" y="825266"/>
                  </a:lnTo>
                  <a:lnTo>
                    <a:pt x="270681" y="827717"/>
                  </a:lnTo>
                  <a:lnTo>
                    <a:pt x="255847" y="873350"/>
                  </a:lnTo>
                  <a:lnTo>
                    <a:pt x="395195" y="862415"/>
                  </a:lnTo>
                  <a:lnTo>
                    <a:pt x="406918" y="826346"/>
                  </a:lnTo>
                  <a:lnTo>
                    <a:pt x="300603" y="735602"/>
                  </a:lnTo>
                  <a:close/>
                  <a:moveTo>
                    <a:pt x="790201" y="295930"/>
                  </a:moveTo>
                  <a:lnTo>
                    <a:pt x="770426" y="227132"/>
                  </a:lnTo>
                  <a:lnTo>
                    <a:pt x="829737" y="267189"/>
                  </a:lnTo>
                  <a:lnTo>
                    <a:pt x="868562" y="238994"/>
                  </a:lnTo>
                  <a:lnTo>
                    <a:pt x="749407" y="165942"/>
                  </a:lnTo>
                  <a:lnTo>
                    <a:pt x="718723" y="188231"/>
                  </a:lnTo>
                  <a:lnTo>
                    <a:pt x="751376" y="324124"/>
                  </a:lnTo>
                  <a:close/>
                  <a:moveTo>
                    <a:pt x="128095" y="617337"/>
                  </a:moveTo>
                  <a:lnTo>
                    <a:pt x="147869" y="686134"/>
                  </a:lnTo>
                  <a:lnTo>
                    <a:pt x="88559" y="646077"/>
                  </a:lnTo>
                  <a:lnTo>
                    <a:pt x="49734" y="674272"/>
                  </a:lnTo>
                  <a:lnTo>
                    <a:pt x="168888" y="747324"/>
                  </a:lnTo>
                  <a:lnTo>
                    <a:pt x="199572" y="725035"/>
                  </a:lnTo>
                  <a:lnTo>
                    <a:pt x="166920" y="589142"/>
                  </a:lnTo>
                  <a:close/>
                  <a:moveTo>
                    <a:pt x="821431" y="521208"/>
                  </a:moveTo>
                  <a:lnTo>
                    <a:pt x="845879" y="453934"/>
                  </a:lnTo>
                  <a:lnTo>
                    <a:pt x="870314" y="521208"/>
                  </a:lnTo>
                  <a:lnTo>
                    <a:pt x="918296" y="521208"/>
                  </a:lnTo>
                  <a:lnTo>
                    <a:pt x="864840" y="392058"/>
                  </a:lnTo>
                  <a:lnTo>
                    <a:pt x="826905" y="392058"/>
                  </a:lnTo>
                  <a:lnTo>
                    <a:pt x="773449" y="521208"/>
                  </a:lnTo>
                  <a:close/>
                  <a:moveTo>
                    <a:pt x="144834" y="392058"/>
                  </a:moveTo>
                  <a:lnTo>
                    <a:pt x="91391" y="521208"/>
                  </a:lnTo>
                  <a:lnTo>
                    <a:pt x="53455" y="521208"/>
                  </a:lnTo>
                  <a:lnTo>
                    <a:pt x="0" y="392058"/>
                  </a:lnTo>
                  <a:lnTo>
                    <a:pt x="47981" y="392058"/>
                  </a:lnTo>
                  <a:lnTo>
                    <a:pt x="72417" y="459332"/>
                  </a:lnTo>
                  <a:lnTo>
                    <a:pt x="96852" y="392058"/>
                  </a:lnTo>
                  <a:close/>
                </a:path>
              </a:pathLst>
            </a:custGeom>
            <a:solidFill>
              <a:srgbClr val="A8C13F">
                <a:alpha val="100000"/>
              </a:srgbClr>
            </a:solidFill>
            <a:ln w="12700" cap="flat" cmpd="sng">
              <a:noFill/>
              <a:prstDash val="solid"/>
              <a:miter lim="800000"/>
            </a:ln>
          </p:spPr>
          <p:txBody>
            <a:bodyPr anchor="ctr">
              <a:spAutoFit/>
            </a:bodyPr>
            <a:lstStyle/>
            <a:p>
              <a:pPr algn="ctr"/>
              <a:endParaRPr lang="en-US"/>
            </a:p>
          </p:txBody>
        </p:sp>
        <p:sp>
          <p:nvSpPr>
            <p:cNvPr id="29" name="Free Form 11">
              <a:extLst>
                <a:ext uri="{FF2B5EF4-FFF2-40B4-BE49-F238E27FC236}">
                  <a16:creationId xmlns:a16="http://schemas.microsoft.com/office/drawing/2014/main" id="{677BCB30-A3A9-B630-E713-29852B857707}"/>
                </a:ext>
              </a:extLst>
            </p:cNvPr>
            <p:cNvSpPr/>
            <p:nvPr/>
          </p:nvSpPr>
          <p:spPr>
            <a:xfrm>
              <a:off x="2011271" y="1162231"/>
              <a:ext cx="1221796" cy="460539"/>
            </a:xfrm>
            <a:custGeom>
              <a:avLst/>
              <a:gdLst/>
              <a:ahLst/>
              <a:cxnLst/>
              <a:rect l="0" t="0" r="0" b="0"/>
              <a:pathLst>
                <a:path w="1221795" h="460538">
                  <a:moveTo>
                    <a:pt x="577864" y="406003"/>
                  </a:moveTo>
                  <a:cubicBezTo>
                    <a:pt x="577864" y="441882"/>
                    <a:pt x="548768" y="456627"/>
                    <a:pt x="522872" y="456627"/>
                  </a:cubicBezTo>
                  <a:lnTo>
                    <a:pt x="422882" y="456627"/>
                  </a:lnTo>
                  <a:lnTo>
                    <a:pt x="422882" y="273971"/>
                  </a:lnTo>
                  <a:lnTo>
                    <a:pt x="507415" y="273971"/>
                  </a:lnTo>
                  <a:cubicBezTo>
                    <a:pt x="544729" y="273971"/>
                    <a:pt x="567691" y="293021"/>
                    <a:pt x="567691" y="321737"/>
                  </a:cubicBezTo>
                  <a:cubicBezTo>
                    <a:pt x="567691" y="339466"/>
                    <a:pt x="559550" y="352027"/>
                    <a:pt x="548971" y="359850"/>
                  </a:cubicBezTo>
                  <a:cubicBezTo>
                    <a:pt x="566967" y="368334"/>
                    <a:pt x="577864" y="383663"/>
                    <a:pt x="577864" y="406003"/>
                  </a:cubicBezTo>
                  <a:close/>
                  <a:moveTo>
                    <a:pt x="505218" y="348598"/>
                  </a:moveTo>
                  <a:cubicBezTo>
                    <a:pt x="523418" y="348598"/>
                    <a:pt x="533502" y="340216"/>
                    <a:pt x="533502" y="327337"/>
                  </a:cubicBezTo>
                  <a:cubicBezTo>
                    <a:pt x="533502" y="314459"/>
                    <a:pt x="523418" y="306077"/>
                    <a:pt x="505218" y="306077"/>
                  </a:cubicBezTo>
                  <a:lnTo>
                    <a:pt x="458392" y="306077"/>
                  </a:lnTo>
                  <a:lnTo>
                    <a:pt x="458392" y="348598"/>
                  </a:lnTo>
                  <a:close/>
                  <a:moveTo>
                    <a:pt x="458392" y="378088"/>
                  </a:moveTo>
                  <a:lnTo>
                    <a:pt x="458392" y="424533"/>
                  </a:lnTo>
                  <a:lnTo>
                    <a:pt x="511581" y="424533"/>
                  </a:lnTo>
                  <a:cubicBezTo>
                    <a:pt x="531609" y="424533"/>
                    <a:pt x="543687" y="418869"/>
                    <a:pt x="543687" y="401317"/>
                  </a:cubicBezTo>
                  <a:cubicBezTo>
                    <a:pt x="543687" y="386000"/>
                    <a:pt x="531609" y="378088"/>
                    <a:pt x="511581" y="378088"/>
                  </a:cubicBezTo>
                  <a:close/>
                  <a:moveTo>
                    <a:pt x="148974" y="0"/>
                  </a:moveTo>
                  <a:lnTo>
                    <a:pt x="95430" y="137658"/>
                  </a:lnTo>
                  <a:lnTo>
                    <a:pt x="41885" y="0"/>
                  </a:lnTo>
                  <a:lnTo>
                    <a:pt x="0" y="0"/>
                  </a:lnTo>
                  <a:lnTo>
                    <a:pt x="0" y="2349"/>
                  </a:lnTo>
                  <a:lnTo>
                    <a:pt x="74639" y="182655"/>
                  </a:lnTo>
                  <a:lnTo>
                    <a:pt x="116220" y="182655"/>
                  </a:lnTo>
                  <a:lnTo>
                    <a:pt x="190860" y="2349"/>
                  </a:lnTo>
                  <a:lnTo>
                    <a:pt x="190860" y="0"/>
                  </a:lnTo>
                  <a:close/>
                  <a:moveTo>
                    <a:pt x="1221795" y="273971"/>
                  </a:moveTo>
                  <a:lnTo>
                    <a:pt x="1181332" y="273971"/>
                  </a:lnTo>
                  <a:lnTo>
                    <a:pt x="1135014" y="349169"/>
                  </a:lnTo>
                  <a:lnTo>
                    <a:pt x="1088709" y="273971"/>
                  </a:lnTo>
                  <a:lnTo>
                    <a:pt x="1048258" y="273971"/>
                  </a:lnTo>
                  <a:lnTo>
                    <a:pt x="1048258" y="276320"/>
                  </a:lnTo>
                  <a:lnTo>
                    <a:pt x="1117272" y="380209"/>
                  </a:lnTo>
                  <a:lnTo>
                    <a:pt x="1117272" y="456627"/>
                  </a:lnTo>
                  <a:lnTo>
                    <a:pt x="1152782" y="456627"/>
                  </a:lnTo>
                  <a:lnTo>
                    <a:pt x="1152782" y="380209"/>
                  </a:lnTo>
                  <a:lnTo>
                    <a:pt x="1221795" y="276320"/>
                  </a:lnTo>
                  <a:close/>
                  <a:moveTo>
                    <a:pt x="944649" y="456627"/>
                  </a:moveTo>
                  <a:lnTo>
                    <a:pt x="980159" y="456627"/>
                  </a:lnTo>
                  <a:lnTo>
                    <a:pt x="980159" y="307373"/>
                  </a:lnTo>
                  <a:lnTo>
                    <a:pt x="1037552" y="307373"/>
                  </a:lnTo>
                  <a:lnTo>
                    <a:pt x="1037552" y="273971"/>
                  </a:lnTo>
                  <a:lnTo>
                    <a:pt x="887256" y="273971"/>
                  </a:lnTo>
                  <a:lnTo>
                    <a:pt x="887256" y="307373"/>
                  </a:lnTo>
                  <a:lnTo>
                    <a:pt x="944649" y="307373"/>
                  </a:lnTo>
                  <a:close/>
                  <a:moveTo>
                    <a:pt x="683162" y="273971"/>
                  </a:moveTo>
                  <a:lnTo>
                    <a:pt x="683162" y="456627"/>
                  </a:lnTo>
                  <a:lnTo>
                    <a:pt x="806127" y="456627"/>
                  </a:lnTo>
                  <a:lnTo>
                    <a:pt x="806127" y="423225"/>
                  </a:lnTo>
                  <a:lnTo>
                    <a:pt x="718672" y="423225"/>
                  </a:lnTo>
                  <a:lnTo>
                    <a:pt x="718672" y="273971"/>
                  </a:lnTo>
                  <a:close/>
                  <a:moveTo>
                    <a:pt x="865082" y="456627"/>
                  </a:moveTo>
                  <a:lnTo>
                    <a:pt x="865082" y="365299"/>
                  </a:lnTo>
                  <a:lnTo>
                    <a:pt x="865082" y="273971"/>
                  </a:lnTo>
                  <a:lnTo>
                    <a:pt x="828302" y="273971"/>
                  </a:lnTo>
                  <a:lnTo>
                    <a:pt x="828302" y="365299"/>
                  </a:lnTo>
                  <a:lnTo>
                    <a:pt x="828302" y="456627"/>
                  </a:lnTo>
                  <a:close/>
                  <a:moveTo>
                    <a:pt x="644604" y="456627"/>
                  </a:moveTo>
                  <a:lnTo>
                    <a:pt x="644604" y="365299"/>
                  </a:lnTo>
                  <a:lnTo>
                    <a:pt x="644604" y="273971"/>
                  </a:lnTo>
                  <a:lnTo>
                    <a:pt x="607824" y="273971"/>
                  </a:lnTo>
                  <a:lnTo>
                    <a:pt x="607824" y="365299"/>
                  </a:lnTo>
                  <a:lnTo>
                    <a:pt x="607824" y="456627"/>
                  </a:lnTo>
                  <a:close/>
                  <a:moveTo>
                    <a:pt x="398612" y="366086"/>
                  </a:moveTo>
                  <a:cubicBezTo>
                    <a:pt x="398104" y="413319"/>
                    <a:pt x="369134" y="460538"/>
                    <a:pt x="304947" y="460538"/>
                  </a:cubicBezTo>
                  <a:cubicBezTo>
                    <a:pt x="240759" y="460538"/>
                    <a:pt x="211015" y="414360"/>
                    <a:pt x="211015" y="366340"/>
                  </a:cubicBezTo>
                  <a:cubicBezTo>
                    <a:pt x="211015" y="318333"/>
                    <a:pt x="241801" y="270059"/>
                    <a:pt x="304947" y="270059"/>
                  </a:cubicBezTo>
                  <a:cubicBezTo>
                    <a:pt x="367839" y="270059"/>
                    <a:pt x="399145" y="318333"/>
                    <a:pt x="398612" y="366086"/>
                  </a:cubicBezTo>
                  <a:close/>
                  <a:moveTo>
                    <a:pt x="362162" y="366556"/>
                  </a:moveTo>
                  <a:cubicBezTo>
                    <a:pt x="362670" y="336990"/>
                    <a:pt x="346172" y="303905"/>
                    <a:pt x="304947" y="303905"/>
                  </a:cubicBezTo>
                  <a:cubicBezTo>
                    <a:pt x="263709" y="303905"/>
                    <a:pt x="246716" y="337244"/>
                    <a:pt x="247478" y="366797"/>
                  </a:cubicBezTo>
                  <a:cubicBezTo>
                    <a:pt x="248215" y="395614"/>
                    <a:pt x="263709" y="426438"/>
                    <a:pt x="304947" y="426438"/>
                  </a:cubicBezTo>
                  <a:cubicBezTo>
                    <a:pt x="346172" y="426438"/>
                    <a:pt x="361666" y="395360"/>
                    <a:pt x="362162" y="366556"/>
                  </a:cubicBezTo>
                  <a:close/>
                  <a:moveTo>
                    <a:pt x="148352" y="273971"/>
                  </a:moveTo>
                  <a:lnTo>
                    <a:pt x="95430" y="346731"/>
                  </a:lnTo>
                  <a:lnTo>
                    <a:pt x="42495" y="273971"/>
                  </a:lnTo>
                  <a:lnTo>
                    <a:pt x="4102" y="273971"/>
                  </a:lnTo>
                  <a:lnTo>
                    <a:pt x="4102" y="456627"/>
                  </a:lnTo>
                  <a:lnTo>
                    <a:pt x="39612" y="456627"/>
                  </a:lnTo>
                  <a:lnTo>
                    <a:pt x="39612" y="325280"/>
                  </a:lnTo>
                  <a:lnTo>
                    <a:pt x="93715" y="399272"/>
                  </a:lnTo>
                  <a:lnTo>
                    <a:pt x="97144" y="399272"/>
                  </a:lnTo>
                  <a:lnTo>
                    <a:pt x="151235" y="325280"/>
                  </a:lnTo>
                  <a:lnTo>
                    <a:pt x="151235" y="456627"/>
                  </a:lnTo>
                  <a:lnTo>
                    <a:pt x="186758" y="456627"/>
                  </a:lnTo>
                  <a:lnTo>
                    <a:pt x="186758" y="273971"/>
                  </a:lnTo>
                  <a:close/>
                  <a:moveTo>
                    <a:pt x="929612" y="182655"/>
                  </a:moveTo>
                  <a:lnTo>
                    <a:pt x="893353" y="182655"/>
                  </a:lnTo>
                  <a:lnTo>
                    <a:pt x="877706" y="148200"/>
                  </a:lnTo>
                  <a:lnTo>
                    <a:pt x="782199" y="148200"/>
                  </a:lnTo>
                  <a:lnTo>
                    <a:pt x="766540" y="182655"/>
                  </a:lnTo>
                  <a:lnTo>
                    <a:pt x="730280" y="182655"/>
                  </a:lnTo>
                  <a:lnTo>
                    <a:pt x="730280" y="180306"/>
                  </a:lnTo>
                  <a:lnTo>
                    <a:pt x="811156" y="0"/>
                  </a:lnTo>
                  <a:lnTo>
                    <a:pt x="848736" y="0"/>
                  </a:lnTo>
                  <a:lnTo>
                    <a:pt x="929612" y="180306"/>
                  </a:lnTo>
                  <a:close/>
                  <a:moveTo>
                    <a:pt x="863862" y="116106"/>
                  </a:moveTo>
                  <a:lnTo>
                    <a:pt x="829940" y="38354"/>
                  </a:lnTo>
                  <a:lnTo>
                    <a:pt x="796030" y="116106"/>
                  </a:lnTo>
                  <a:close/>
                  <a:moveTo>
                    <a:pt x="501472" y="182655"/>
                  </a:moveTo>
                  <a:lnTo>
                    <a:pt x="448232" y="121592"/>
                  </a:lnTo>
                  <a:lnTo>
                    <a:pt x="416164" y="121592"/>
                  </a:lnTo>
                  <a:lnTo>
                    <a:pt x="416164" y="182655"/>
                  </a:lnTo>
                  <a:lnTo>
                    <a:pt x="380653" y="182655"/>
                  </a:lnTo>
                  <a:lnTo>
                    <a:pt x="380653" y="0"/>
                  </a:lnTo>
                  <a:lnTo>
                    <a:pt x="467536" y="0"/>
                  </a:lnTo>
                  <a:cubicBezTo>
                    <a:pt x="510590" y="254"/>
                    <a:pt x="533299" y="28956"/>
                    <a:pt x="533299" y="60529"/>
                  </a:cubicBezTo>
                  <a:cubicBezTo>
                    <a:pt x="533299" y="85587"/>
                    <a:pt x="521817" y="110899"/>
                    <a:pt x="487107" y="117935"/>
                  </a:cubicBezTo>
                  <a:lnTo>
                    <a:pt x="542430" y="180306"/>
                  </a:lnTo>
                  <a:lnTo>
                    <a:pt x="542430" y="182655"/>
                  </a:lnTo>
                  <a:close/>
                  <a:moveTo>
                    <a:pt x="467536" y="90540"/>
                  </a:moveTo>
                  <a:cubicBezTo>
                    <a:pt x="489457" y="90540"/>
                    <a:pt x="498855" y="75922"/>
                    <a:pt x="498855" y="61317"/>
                  </a:cubicBezTo>
                  <a:cubicBezTo>
                    <a:pt x="498855" y="46711"/>
                    <a:pt x="489190" y="32093"/>
                    <a:pt x="467536" y="32093"/>
                  </a:cubicBezTo>
                  <a:lnTo>
                    <a:pt x="416164" y="32093"/>
                  </a:lnTo>
                  <a:lnTo>
                    <a:pt x="416164" y="90540"/>
                  </a:lnTo>
                  <a:close/>
                  <a:moveTo>
                    <a:pt x="682527" y="182655"/>
                  </a:moveTo>
                  <a:lnTo>
                    <a:pt x="629300" y="121592"/>
                  </a:lnTo>
                  <a:lnTo>
                    <a:pt x="597245" y="121592"/>
                  </a:lnTo>
                  <a:lnTo>
                    <a:pt x="597245" y="182655"/>
                  </a:lnTo>
                  <a:lnTo>
                    <a:pt x="561722" y="182655"/>
                  </a:lnTo>
                  <a:lnTo>
                    <a:pt x="561722" y="0"/>
                  </a:lnTo>
                  <a:lnTo>
                    <a:pt x="648605" y="0"/>
                  </a:lnTo>
                  <a:cubicBezTo>
                    <a:pt x="691672" y="254"/>
                    <a:pt x="714367" y="28956"/>
                    <a:pt x="714367" y="60529"/>
                  </a:cubicBezTo>
                  <a:cubicBezTo>
                    <a:pt x="714367" y="85587"/>
                    <a:pt x="702886" y="110899"/>
                    <a:pt x="668189" y="117935"/>
                  </a:cubicBezTo>
                  <a:lnTo>
                    <a:pt x="723499" y="180306"/>
                  </a:lnTo>
                  <a:lnTo>
                    <a:pt x="723499" y="182655"/>
                  </a:lnTo>
                  <a:close/>
                  <a:moveTo>
                    <a:pt x="648605" y="90540"/>
                  </a:moveTo>
                  <a:cubicBezTo>
                    <a:pt x="670525" y="90540"/>
                    <a:pt x="679924" y="75922"/>
                    <a:pt x="679924" y="61317"/>
                  </a:cubicBezTo>
                  <a:cubicBezTo>
                    <a:pt x="679924" y="46711"/>
                    <a:pt x="670271" y="32093"/>
                    <a:pt x="648605" y="32093"/>
                  </a:cubicBezTo>
                  <a:lnTo>
                    <a:pt x="597245" y="32093"/>
                  </a:lnTo>
                  <a:lnTo>
                    <a:pt x="597245" y="90540"/>
                  </a:lnTo>
                  <a:close/>
                  <a:moveTo>
                    <a:pt x="349157" y="149254"/>
                  </a:moveTo>
                  <a:lnTo>
                    <a:pt x="247948" y="149254"/>
                  </a:lnTo>
                  <a:lnTo>
                    <a:pt x="247948" y="105412"/>
                  </a:lnTo>
                  <a:lnTo>
                    <a:pt x="345512" y="105412"/>
                  </a:lnTo>
                  <a:lnTo>
                    <a:pt x="345512" y="73318"/>
                  </a:lnTo>
                  <a:lnTo>
                    <a:pt x="247948" y="73318"/>
                  </a:lnTo>
                  <a:lnTo>
                    <a:pt x="247948" y="33389"/>
                  </a:lnTo>
                  <a:lnTo>
                    <a:pt x="349157" y="33389"/>
                  </a:lnTo>
                  <a:lnTo>
                    <a:pt x="349157" y="0"/>
                  </a:lnTo>
                  <a:lnTo>
                    <a:pt x="212438" y="0"/>
                  </a:lnTo>
                  <a:lnTo>
                    <a:pt x="212438" y="182655"/>
                  </a:lnTo>
                  <a:lnTo>
                    <a:pt x="349157" y="182655"/>
                  </a:lnTo>
                  <a:close/>
                </a:path>
              </a:pathLst>
            </a:custGeom>
            <a:solidFill>
              <a:schemeClr val="bg1"/>
            </a:solidFill>
            <a:ln w="12700" cap="flat" cmpd="sng">
              <a:noFill/>
              <a:prstDash val="solid"/>
              <a:miter lim="800000"/>
            </a:ln>
          </p:spPr>
          <p:txBody>
            <a:bodyPr anchor="ctr">
              <a:spAutoFit/>
            </a:bodyPr>
            <a:lstStyle/>
            <a:p>
              <a:pPr algn="ctr"/>
              <a:endParaRPr lang="en-US"/>
            </a:p>
          </p:txBody>
        </p:sp>
        <p:sp>
          <p:nvSpPr>
            <p:cNvPr id="30" name="Free Form 12">
              <a:extLst>
                <a:ext uri="{FF2B5EF4-FFF2-40B4-BE49-F238E27FC236}">
                  <a16:creationId xmlns:a16="http://schemas.microsoft.com/office/drawing/2014/main" id="{541E6DA7-B57E-E0EE-F51D-C01C74436502}"/>
                </a:ext>
              </a:extLst>
            </p:cNvPr>
            <p:cNvSpPr/>
            <p:nvPr/>
          </p:nvSpPr>
          <p:spPr>
            <a:xfrm>
              <a:off x="3254324" y="1435854"/>
              <a:ext cx="26010" cy="30494"/>
            </a:xfrm>
            <a:custGeom>
              <a:avLst/>
              <a:gdLst/>
              <a:ahLst/>
              <a:cxnLst/>
              <a:rect l="0" t="0" r="0" b="0"/>
              <a:pathLst>
                <a:path w="26010" h="30493">
                  <a:moveTo>
                    <a:pt x="16319" y="5511"/>
                  </a:moveTo>
                  <a:lnTo>
                    <a:pt x="16319" y="30493"/>
                  </a:lnTo>
                  <a:lnTo>
                    <a:pt x="10045" y="30493"/>
                  </a:lnTo>
                  <a:lnTo>
                    <a:pt x="10045" y="5511"/>
                  </a:lnTo>
                  <a:lnTo>
                    <a:pt x="0" y="5511"/>
                  </a:lnTo>
                  <a:lnTo>
                    <a:pt x="0" y="0"/>
                  </a:lnTo>
                  <a:lnTo>
                    <a:pt x="26010" y="0"/>
                  </a:lnTo>
                  <a:lnTo>
                    <a:pt x="26010" y="5511"/>
                  </a:lnTo>
                  <a:close/>
                </a:path>
              </a:pathLst>
            </a:custGeom>
            <a:solidFill>
              <a:schemeClr val="bg1"/>
            </a:solidFill>
            <a:ln w="12700" cap="flat" cmpd="sng">
              <a:noFill/>
              <a:prstDash val="solid"/>
              <a:miter lim="800000"/>
            </a:ln>
          </p:spPr>
          <p:txBody>
            <a:bodyPr anchor="ctr">
              <a:spAutoFit/>
            </a:bodyPr>
            <a:lstStyle/>
            <a:p>
              <a:pPr algn="ctr"/>
              <a:endParaRPr lang="en-US"/>
            </a:p>
          </p:txBody>
        </p:sp>
        <p:sp>
          <p:nvSpPr>
            <p:cNvPr id="31" name="Free Form 13">
              <a:extLst>
                <a:ext uri="{FF2B5EF4-FFF2-40B4-BE49-F238E27FC236}">
                  <a16:creationId xmlns:a16="http://schemas.microsoft.com/office/drawing/2014/main" id="{89D9F524-CBAF-F029-3058-B43320D6881F}"/>
                </a:ext>
              </a:extLst>
            </p:cNvPr>
            <p:cNvSpPr/>
            <p:nvPr/>
          </p:nvSpPr>
          <p:spPr>
            <a:xfrm>
              <a:off x="3285584" y="1435854"/>
              <a:ext cx="34088" cy="30494"/>
            </a:xfrm>
            <a:custGeom>
              <a:avLst/>
              <a:gdLst/>
              <a:ahLst/>
              <a:cxnLst/>
              <a:rect l="0" t="0" r="0" b="0"/>
              <a:pathLst>
                <a:path w="34087" h="30493">
                  <a:moveTo>
                    <a:pt x="27813" y="9906"/>
                  </a:moveTo>
                  <a:lnTo>
                    <a:pt x="17589" y="22200"/>
                  </a:lnTo>
                  <a:lnTo>
                    <a:pt x="16459" y="22200"/>
                  </a:lnTo>
                  <a:lnTo>
                    <a:pt x="6286" y="9906"/>
                  </a:lnTo>
                  <a:lnTo>
                    <a:pt x="6286" y="30493"/>
                  </a:lnTo>
                  <a:lnTo>
                    <a:pt x="0" y="30493"/>
                  </a:lnTo>
                  <a:lnTo>
                    <a:pt x="0" y="0"/>
                  </a:lnTo>
                  <a:lnTo>
                    <a:pt x="5651" y="0"/>
                  </a:lnTo>
                  <a:lnTo>
                    <a:pt x="17043" y="13589"/>
                  </a:lnTo>
                  <a:lnTo>
                    <a:pt x="28448" y="0"/>
                  </a:lnTo>
                  <a:lnTo>
                    <a:pt x="34087" y="0"/>
                  </a:lnTo>
                  <a:lnTo>
                    <a:pt x="34087" y="30493"/>
                  </a:lnTo>
                  <a:lnTo>
                    <a:pt x="27813" y="30493"/>
                  </a:lnTo>
                  <a:close/>
                </a:path>
              </a:pathLst>
            </a:custGeom>
            <a:solidFill>
              <a:schemeClr val="bg2"/>
            </a:solidFill>
            <a:ln w="12700" cap="flat" cmpd="sng">
              <a:noFill/>
              <a:prstDash val="solid"/>
              <a:miter lim="800000"/>
            </a:ln>
          </p:spPr>
          <p:txBody>
            <a:bodyPr anchor="ctr">
              <a:spAutoFit/>
            </a:bodyPr>
            <a:lstStyle/>
            <a:p>
              <a:pPr algn="ctr"/>
              <a:endParaRPr lang="en-US"/>
            </a:p>
          </p:txBody>
        </p:sp>
      </p:grpSp>
      <p:sp>
        <p:nvSpPr>
          <p:cNvPr id="32" name="Text Placeholder 9">
            <a:extLst>
              <a:ext uri="{FF2B5EF4-FFF2-40B4-BE49-F238E27FC236}">
                <a16:creationId xmlns:a16="http://schemas.microsoft.com/office/drawing/2014/main" id="{1FA849B5-01B4-06E1-BABA-A7707FDE6ACF}"/>
              </a:ext>
            </a:extLst>
          </p:cNvPr>
          <p:cNvSpPr>
            <a:spLocks noGrp="1"/>
          </p:cNvSpPr>
          <p:nvPr>
            <p:ph type="body" sz="quarter" idx="13"/>
          </p:nvPr>
        </p:nvSpPr>
        <p:spPr>
          <a:xfrm>
            <a:off x="457200" y="6163056"/>
            <a:ext cx="5484224" cy="393192"/>
          </a:xfrm>
          <a:prstGeom prst="rect">
            <a:avLst/>
          </a:prstGeom>
        </p:spPr>
        <p:txBody>
          <a:bodyPr lIns="182880" tIns="0" bIns="0" anchor="ctr" anchorCtr="0"/>
          <a:lstStyle>
            <a:lvl1pPr marL="0" indent="0">
              <a:buNone/>
              <a:defRPr sz="1000" b="0" spc="20" baseline="0">
                <a:solidFill>
                  <a:schemeClr val="bg1"/>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cxnSp>
        <p:nvCxnSpPr>
          <p:cNvPr id="33" name="Straight Connector 32">
            <a:extLst>
              <a:ext uri="{FF2B5EF4-FFF2-40B4-BE49-F238E27FC236}">
                <a16:creationId xmlns:a16="http://schemas.microsoft.com/office/drawing/2014/main" id="{F36BB9CC-002F-95DD-D5CC-1D7EF6817EE0}"/>
              </a:ext>
            </a:extLst>
          </p:cNvPr>
          <p:cNvCxnSpPr/>
          <p:nvPr/>
        </p:nvCxnSpPr>
        <p:spPr>
          <a:xfrm>
            <a:off x="656730" y="3511893"/>
            <a:ext cx="1371600" cy="0"/>
          </a:xfrm>
          <a:prstGeom prst="line">
            <a:avLst/>
          </a:prstGeom>
          <a:ln w="57150">
            <a:solidFill>
              <a:srgbClr val="A8C1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86117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468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White_1">
    <p:bg>
      <p:bgRef idx="1001">
        <a:schemeClr val="bg1"/>
      </p:bgRef>
    </p:bg>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DBFD8439-32A4-A7C0-57E4-4A23093A7A4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334250" y="1"/>
            <a:ext cx="4857750" cy="6857999"/>
          </a:xfrm>
          <a:custGeom>
            <a:avLst/>
            <a:gdLst>
              <a:gd name="connsiteX0" fmla="*/ 0 w 4857750"/>
              <a:gd name="connsiteY0" fmla="*/ 0 h 6857999"/>
              <a:gd name="connsiteX1" fmla="*/ 4857750 w 4857750"/>
              <a:gd name="connsiteY1" fmla="*/ 0 h 6857999"/>
              <a:gd name="connsiteX2" fmla="*/ 4857750 w 4857750"/>
              <a:gd name="connsiteY2" fmla="*/ 6857999 h 6857999"/>
              <a:gd name="connsiteX3" fmla="*/ 0 w 4857750"/>
              <a:gd name="connsiteY3" fmla="*/ 6857999 h 6857999"/>
              <a:gd name="connsiteX4" fmla="*/ 0 w 4857750"/>
              <a:gd name="connsiteY4" fmla="*/ 0 h 6857999"/>
              <a:gd name="connsiteX0" fmla="*/ 158895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8958 w 4857750"/>
              <a:gd name="connsiteY4" fmla="*/ 7495 h 6857999"/>
              <a:gd name="connsiteX0" fmla="*/ 158260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7495 h 6857999"/>
              <a:gd name="connsiteX0" fmla="*/ 158260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7495 h 6857999"/>
              <a:gd name="connsiteX0" fmla="*/ 1595308 w 4857750"/>
              <a:gd name="connsiteY0" fmla="*/ 0 h 6901304"/>
              <a:gd name="connsiteX1" fmla="*/ 4857750 w 4857750"/>
              <a:gd name="connsiteY1" fmla="*/ 43305 h 6901304"/>
              <a:gd name="connsiteX2" fmla="*/ 4857750 w 4857750"/>
              <a:gd name="connsiteY2" fmla="*/ 6901304 h 6901304"/>
              <a:gd name="connsiteX3" fmla="*/ 0 w 4857750"/>
              <a:gd name="connsiteY3" fmla="*/ 6901304 h 6901304"/>
              <a:gd name="connsiteX4" fmla="*/ 1595308 w 4857750"/>
              <a:gd name="connsiteY4" fmla="*/ 0 h 6901304"/>
              <a:gd name="connsiteX0" fmla="*/ 1582608 w 4857750"/>
              <a:gd name="connsiteY0" fmla="*/ 4320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4320 h 6857999"/>
              <a:gd name="connsiteX0" fmla="*/ 1582608 w 4857750"/>
              <a:gd name="connsiteY0" fmla="*/ 114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1145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0" h="6857999">
                <a:moveTo>
                  <a:pt x="1582608" y="1145"/>
                </a:moveTo>
                <a:lnTo>
                  <a:pt x="4857750" y="0"/>
                </a:lnTo>
                <a:lnTo>
                  <a:pt x="4857750" y="6857999"/>
                </a:lnTo>
                <a:lnTo>
                  <a:pt x="0" y="6857999"/>
                </a:lnTo>
                <a:lnTo>
                  <a:pt x="1582608" y="1145"/>
                </a:lnTo>
                <a:close/>
              </a:path>
            </a:pathLst>
          </a:custGeom>
        </p:spPr>
      </p:pic>
      <p:sp>
        <p:nvSpPr>
          <p:cNvPr id="3" name="Freeform 2">
            <a:extLst>
              <a:ext uri="{FF2B5EF4-FFF2-40B4-BE49-F238E27FC236}">
                <a16:creationId xmlns:a16="http://schemas.microsoft.com/office/drawing/2014/main" id="{F69DAB50-8ABF-76DC-38CA-17C0AFE85697}"/>
              </a:ext>
            </a:extLst>
          </p:cNvPr>
          <p:cNvSpPr/>
          <p:nvPr/>
        </p:nvSpPr>
        <p:spPr>
          <a:xfrm rot="5400000">
            <a:off x="11112996" y="3514415"/>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4" name="Freeform 3">
            <a:extLst>
              <a:ext uri="{FF2B5EF4-FFF2-40B4-BE49-F238E27FC236}">
                <a16:creationId xmlns:a16="http://schemas.microsoft.com/office/drawing/2014/main" id="{DBDB2F62-8BD8-8D26-0493-CA8D2CF45676}"/>
              </a:ext>
            </a:extLst>
          </p:cNvPr>
          <p:cNvSpPr/>
          <p:nvPr/>
        </p:nvSpPr>
        <p:spPr>
          <a:xfrm rot="5400000">
            <a:off x="11112996" y="2371659"/>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5" name="Freeform 4">
            <a:extLst>
              <a:ext uri="{FF2B5EF4-FFF2-40B4-BE49-F238E27FC236}">
                <a16:creationId xmlns:a16="http://schemas.microsoft.com/office/drawing/2014/main" id="{B26A7402-5EF2-5990-10E6-BA3285AD069A}"/>
              </a:ext>
            </a:extLst>
          </p:cNvPr>
          <p:cNvSpPr/>
          <p:nvPr/>
        </p:nvSpPr>
        <p:spPr>
          <a:xfrm rot="5400000">
            <a:off x="9870972" y="4657171"/>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6" name="Freeform 5">
            <a:extLst>
              <a:ext uri="{FF2B5EF4-FFF2-40B4-BE49-F238E27FC236}">
                <a16:creationId xmlns:a16="http://schemas.microsoft.com/office/drawing/2014/main" id="{C8C9BDC4-E022-A433-B745-923DCE3CFEC5}"/>
              </a:ext>
            </a:extLst>
          </p:cNvPr>
          <p:cNvSpPr/>
          <p:nvPr/>
        </p:nvSpPr>
        <p:spPr>
          <a:xfrm rot="5400000">
            <a:off x="8628948" y="5799927"/>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8" name="Title 4">
            <a:extLst>
              <a:ext uri="{FF2B5EF4-FFF2-40B4-BE49-F238E27FC236}">
                <a16:creationId xmlns:a16="http://schemas.microsoft.com/office/drawing/2014/main" id="{C4548FBB-2120-0A2B-344C-33A12A3349EC}"/>
              </a:ext>
            </a:extLst>
          </p:cNvPr>
          <p:cNvSpPr>
            <a:spLocks noGrp="1"/>
          </p:cNvSpPr>
          <p:nvPr>
            <p:ph type="title"/>
          </p:nvPr>
        </p:nvSpPr>
        <p:spPr>
          <a:xfrm>
            <a:off x="457200" y="2134703"/>
            <a:ext cx="7627863" cy="1143000"/>
          </a:xfrm>
          <a:prstGeom prst="rect">
            <a:avLst/>
          </a:prstGeom>
        </p:spPr>
        <p:txBody>
          <a:bodyPr lIns="182880" tIns="45720" bIns="45720" anchor="ctr" anchorCtr="0"/>
          <a:lstStyle>
            <a:lvl1pPr>
              <a:defRPr sz="40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9">
            <a:extLst>
              <a:ext uri="{FF2B5EF4-FFF2-40B4-BE49-F238E27FC236}">
                <a16:creationId xmlns:a16="http://schemas.microsoft.com/office/drawing/2014/main" id="{387637FC-EAFC-8C5F-790E-04B372E63E6C}"/>
              </a:ext>
            </a:extLst>
          </p:cNvPr>
          <p:cNvSpPr>
            <a:spLocks noGrp="1"/>
          </p:cNvSpPr>
          <p:nvPr>
            <p:ph type="body" sz="quarter" idx="10"/>
          </p:nvPr>
        </p:nvSpPr>
        <p:spPr>
          <a:xfrm>
            <a:off x="457200" y="3746083"/>
            <a:ext cx="5484224" cy="393192"/>
          </a:xfrm>
          <a:prstGeom prst="rect">
            <a:avLst/>
          </a:prstGeom>
        </p:spPr>
        <p:txBody>
          <a:bodyPr lIns="182880" tIns="0" bIns="0" anchor="ctr" anchorCtr="0"/>
          <a:lstStyle>
            <a:lvl1pPr marL="0" indent="0">
              <a:buNone/>
              <a:defRPr sz="2200" b="1" spc="20" baseline="0">
                <a:solidFill>
                  <a:schemeClr val="tx2"/>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E0BEEA2A-1965-823A-47A8-28B5C2DC6336}"/>
              </a:ext>
            </a:extLst>
          </p:cNvPr>
          <p:cNvSpPr>
            <a:spLocks noGrp="1"/>
          </p:cNvSpPr>
          <p:nvPr>
            <p:ph type="body" sz="quarter" idx="11"/>
          </p:nvPr>
        </p:nvSpPr>
        <p:spPr>
          <a:xfrm>
            <a:off x="457200" y="4180548"/>
            <a:ext cx="5484224" cy="393192"/>
          </a:xfrm>
          <a:prstGeom prst="rect">
            <a:avLst/>
          </a:prstGeom>
        </p:spPr>
        <p:txBody>
          <a:bodyPr lIns="182880" tIns="0" bIns="0" anchor="ctr" anchorCtr="0"/>
          <a:lstStyle>
            <a:lvl1pPr marL="0" indent="0">
              <a:buNone/>
              <a:defRPr sz="1800" b="0" spc="20" baseline="0">
                <a:solidFill>
                  <a:schemeClr val="tx2"/>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9">
            <a:extLst>
              <a:ext uri="{FF2B5EF4-FFF2-40B4-BE49-F238E27FC236}">
                <a16:creationId xmlns:a16="http://schemas.microsoft.com/office/drawing/2014/main" id="{4D4920FA-498C-FAF1-9D06-0F5E9A350D12}"/>
              </a:ext>
            </a:extLst>
          </p:cNvPr>
          <p:cNvSpPr>
            <a:spLocks noGrp="1"/>
          </p:cNvSpPr>
          <p:nvPr>
            <p:ph type="body" sz="quarter" idx="12"/>
          </p:nvPr>
        </p:nvSpPr>
        <p:spPr>
          <a:xfrm>
            <a:off x="457200" y="5140887"/>
            <a:ext cx="5484224" cy="393192"/>
          </a:xfrm>
          <a:prstGeom prst="rect">
            <a:avLst/>
          </a:prstGeom>
        </p:spPr>
        <p:txBody>
          <a:bodyPr lIns="182880" tIns="0" bIns="0" anchor="ctr" anchorCtr="0"/>
          <a:lstStyle>
            <a:lvl1pPr marL="0" indent="0">
              <a:buNone/>
              <a:defRPr sz="1600" b="0" spc="20" baseline="0">
                <a:solidFill>
                  <a:schemeClr val="tx2"/>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grpSp>
        <p:nvGrpSpPr>
          <p:cNvPr id="12" name="Group 11">
            <a:extLst>
              <a:ext uri="{FF2B5EF4-FFF2-40B4-BE49-F238E27FC236}">
                <a16:creationId xmlns:a16="http://schemas.microsoft.com/office/drawing/2014/main" id="{A627653B-6A1F-FA20-CB9D-468C8180A7FC}"/>
              </a:ext>
            </a:extLst>
          </p:cNvPr>
          <p:cNvGrpSpPr/>
          <p:nvPr/>
        </p:nvGrpSpPr>
        <p:grpSpPr>
          <a:xfrm>
            <a:off x="650006" y="915000"/>
            <a:ext cx="2405248" cy="913267"/>
            <a:chOff x="914424" y="915000"/>
            <a:chExt cx="2405248" cy="913267"/>
          </a:xfrm>
        </p:grpSpPr>
        <p:sp>
          <p:nvSpPr>
            <p:cNvPr id="13" name="Free Form 10">
              <a:extLst>
                <a:ext uri="{FF2B5EF4-FFF2-40B4-BE49-F238E27FC236}">
                  <a16:creationId xmlns:a16="http://schemas.microsoft.com/office/drawing/2014/main" id="{DA8EE700-C9AA-EAB8-97AC-81CD20A93665}"/>
                </a:ext>
              </a:extLst>
            </p:cNvPr>
            <p:cNvSpPr/>
            <p:nvPr/>
          </p:nvSpPr>
          <p:spPr>
            <a:xfrm>
              <a:off x="914424" y="915000"/>
              <a:ext cx="918296" cy="913267"/>
            </a:xfrm>
            <a:custGeom>
              <a:avLst/>
              <a:gdLst/>
              <a:ahLst/>
              <a:cxnLst/>
              <a:rect l="0" t="0" r="0" b="0"/>
              <a:pathLst>
                <a:path w="918296" h="913267">
                  <a:moveTo>
                    <a:pt x="204005" y="191444"/>
                  </a:moveTo>
                  <a:lnTo>
                    <a:pt x="144682" y="231501"/>
                  </a:lnTo>
                  <a:lnTo>
                    <a:pt x="164456" y="162716"/>
                  </a:lnTo>
                  <a:lnTo>
                    <a:pt x="125644" y="134509"/>
                  </a:lnTo>
                  <a:lnTo>
                    <a:pt x="92979" y="270415"/>
                  </a:lnTo>
                  <a:lnTo>
                    <a:pt x="123675" y="292704"/>
                  </a:lnTo>
                  <a:lnTo>
                    <a:pt x="242830" y="219651"/>
                  </a:lnTo>
                  <a:close/>
                  <a:moveTo>
                    <a:pt x="714291" y="721822"/>
                  </a:moveTo>
                  <a:lnTo>
                    <a:pt x="773601" y="681765"/>
                  </a:lnTo>
                  <a:lnTo>
                    <a:pt x="753827" y="750550"/>
                  </a:lnTo>
                  <a:lnTo>
                    <a:pt x="792652" y="778758"/>
                  </a:lnTo>
                  <a:lnTo>
                    <a:pt x="825317" y="642851"/>
                  </a:lnTo>
                  <a:lnTo>
                    <a:pt x="794620" y="620562"/>
                  </a:lnTo>
                  <a:lnTo>
                    <a:pt x="675466" y="693615"/>
                  </a:lnTo>
                  <a:close/>
                  <a:moveTo>
                    <a:pt x="408607" y="92115"/>
                  </a:moveTo>
                  <a:lnTo>
                    <a:pt x="337079" y="89676"/>
                  </a:lnTo>
                  <a:lnTo>
                    <a:pt x="393506" y="45644"/>
                  </a:lnTo>
                  <a:lnTo>
                    <a:pt x="378672" y="0"/>
                  </a:lnTo>
                  <a:lnTo>
                    <a:pt x="272371" y="90756"/>
                  </a:lnTo>
                  <a:lnTo>
                    <a:pt x="284080" y="126825"/>
                  </a:lnTo>
                  <a:lnTo>
                    <a:pt x="423441" y="137760"/>
                  </a:lnTo>
                  <a:close/>
                  <a:moveTo>
                    <a:pt x="509689" y="821151"/>
                  </a:moveTo>
                  <a:lnTo>
                    <a:pt x="581217" y="823590"/>
                  </a:lnTo>
                  <a:lnTo>
                    <a:pt x="524789" y="867622"/>
                  </a:lnTo>
                  <a:lnTo>
                    <a:pt x="539611" y="913267"/>
                  </a:lnTo>
                  <a:lnTo>
                    <a:pt x="645925" y="822510"/>
                  </a:lnTo>
                  <a:lnTo>
                    <a:pt x="634203" y="786441"/>
                  </a:lnTo>
                  <a:lnTo>
                    <a:pt x="494855" y="775506"/>
                  </a:lnTo>
                  <a:close/>
                  <a:moveTo>
                    <a:pt x="632513" y="132032"/>
                  </a:moveTo>
                  <a:lnTo>
                    <a:pt x="576086" y="88000"/>
                  </a:lnTo>
                  <a:lnTo>
                    <a:pt x="647614" y="85549"/>
                  </a:lnTo>
                  <a:lnTo>
                    <a:pt x="662448" y="39904"/>
                  </a:lnTo>
                  <a:lnTo>
                    <a:pt x="523100" y="50852"/>
                  </a:lnTo>
                  <a:lnTo>
                    <a:pt x="511378" y="86920"/>
                  </a:lnTo>
                  <a:lnTo>
                    <a:pt x="617692" y="177664"/>
                  </a:lnTo>
                  <a:close/>
                  <a:moveTo>
                    <a:pt x="285782" y="781234"/>
                  </a:moveTo>
                  <a:lnTo>
                    <a:pt x="342210" y="825266"/>
                  </a:lnTo>
                  <a:lnTo>
                    <a:pt x="270681" y="827717"/>
                  </a:lnTo>
                  <a:lnTo>
                    <a:pt x="255847" y="873350"/>
                  </a:lnTo>
                  <a:lnTo>
                    <a:pt x="395195" y="862415"/>
                  </a:lnTo>
                  <a:lnTo>
                    <a:pt x="406918" y="826346"/>
                  </a:lnTo>
                  <a:lnTo>
                    <a:pt x="300603" y="735602"/>
                  </a:lnTo>
                  <a:close/>
                  <a:moveTo>
                    <a:pt x="790201" y="295930"/>
                  </a:moveTo>
                  <a:lnTo>
                    <a:pt x="770426" y="227132"/>
                  </a:lnTo>
                  <a:lnTo>
                    <a:pt x="829737" y="267189"/>
                  </a:lnTo>
                  <a:lnTo>
                    <a:pt x="868562" y="238994"/>
                  </a:lnTo>
                  <a:lnTo>
                    <a:pt x="749407" y="165942"/>
                  </a:lnTo>
                  <a:lnTo>
                    <a:pt x="718723" y="188231"/>
                  </a:lnTo>
                  <a:lnTo>
                    <a:pt x="751376" y="324124"/>
                  </a:lnTo>
                  <a:close/>
                  <a:moveTo>
                    <a:pt x="128095" y="617337"/>
                  </a:moveTo>
                  <a:lnTo>
                    <a:pt x="147869" y="686134"/>
                  </a:lnTo>
                  <a:lnTo>
                    <a:pt x="88559" y="646077"/>
                  </a:lnTo>
                  <a:lnTo>
                    <a:pt x="49734" y="674272"/>
                  </a:lnTo>
                  <a:lnTo>
                    <a:pt x="168888" y="747324"/>
                  </a:lnTo>
                  <a:lnTo>
                    <a:pt x="199572" y="725035"/>
                  </a:lnTo>
                  <a:lnTo>
                    <a:pt x="166920" y="589142"/>
                  </a:lnTo>
                  <a:close/>
                  <a:moveTo>
                    <a:pt x="821431" y="521208"/>
                  </a:moveTo>
                  <a:lnTo>
                    <a:pt x="845879" y="453934"/>
                  </a:lnTo>
                  <a:lnTo>
                    <a:pt x="870314" y="521208"/>
                  </a:lnTo>
                  <a:lnTo>
                    <a:pt x="918296" y="521208"/>
                  </a:lnTo>
                  <a:lnTo>
                    <a:pt x="864840" y="392058"/>
                  </a:lnTo>
                  <a:lnTo>
                    <a:pt x="826905" y="392058"/>
                  </a:lnTo>
                  <a:lnTo>
                    <a:pt x="773449" y="521208"/>
                  </a:lnTo>
                  <a:close/>
                  <a:moveTo>
                    <a:pt x="144834" y="392058"/>
                  </a:moveTo>
                  <a:lnTo>
                    <a:pt x="91391" y="521208"/>
                  </a:lnTo>
                  <a:lnTo>
                    <a:pt x="53455" y="521208"/>
                  </a:lnTo>
                  <a:lnTo>
                    <a:pt x="0" y="392058"/>
                  </a:lnTo>
                  <a:lnTo>
                    <a:pt x="47981" y="392058"/>
                  </a:lnTo>
                  <a:lnTo>
                    <a:pt x="72417" y="459332"/>
                  </a:lnTo>
                  <a:lnTo>
                    <a:pt x="96852" y="392058"/>
                  </a:lnTo>
                  <a:close/>
                </a:path>
              </a:pathLst>
            </a:custGeom>
            <a:solidFill>
              <a:srgbClr val="A8C13F">
                <a:alpha val="100000"/>
              </a:srgbClr>
            </a:solidFill>
            <a:ln w="12700" cap="flat" cmpd="sng">
              <a:noFill/>
              <a:prstDash val="solid"/>
              <a:miter lim="800000"/>
            </a:ln>
          </p:spPr>
          <p:txBody>
            <a:bodyPr anchor="ctr">
              <a:spAutoFit/>
            </a:bodyPr>
            <a:lstStyle/>
            <a:p>
              <a:pPr algn="ctr"/>
              <a:endParaRPr lang="en-US"/>
            </a:p>
          </p:txBody>
        </p:sp>
        <p:sp>
          <p:nvSpPr>
            <p:cNvPr id="14" name="Free Form 11">
              <a:extLst>
                <a:ext uri="{FF2B5EF4-FFF2-40B4-BE49-F238E27FC236}">
                  <a16:creationId xmlns:a16="http://schemas.microsoft.com/office/drawing/2014/main" id="{36D70BCF-CD4A-2791-208B-9111A16DA46C}"/>
                </a:ext>
              </a:extLst>
            </p:cNvPr>
            <p:cNvSpPr/>
            <p:nvPr/>
          </p:nvSpPr>
          <p:spPr>
            <a:xfrm>
              <a:off x="2011271" y="1162231"/>
              <a:ext cx="1221796" cy="460539"/>
            </a:xfrm>
            <a:custGeom>
              <a:avLst/>
              <a:gdLst/>
              <a:ahLst/>
              <a:cxnLst/>
              <a:rect l="0" t="0" r="0" b="0"/>
              <a:pathLst>
                <a:path w="1221795" h="460538">
                  <a:moveTo>
                    <a:pt x="577864" y="406003"/>
                  </a:moveTo>
                  <a:cubicBezTo>
                    <a:pt x="577864" y="441882"/>
                    <a:pt x="548768" y="456627"/>
                    <a:pt x="522872" y="456627"/>
                  </a:cubicBezTo>
                  <a:lnTo>
                    <a:pt x="422882" y="456627"/>
                  </a:lnTo>
                  <a:lnTo>
                    <a:pt x="422882" y="273971"/>
                  </a:lnTo>
                  <a:lnTo>
                    <a:pt x="507415" y="273971"/>
                  </a:lnTo>
                  <a:cubicBezTo>
                    <a:pt x="544729" y="273971"/>
                    <a:pt x="567691" y="293021"/>
                    <a:pt x="567691" y="321737"/>
                  </a:cubicBezTo>
                  <a:cubicBezTo>
                    <a:pt x="567691" y="339466"/>
                    <a:pt x="559550" y="352027"/>
                    <a:pt x="548971" y="359850"/>
                  </a:cubicBezTo>
                  <a:cubicBezTo>
                    <a:pt x="566967" y="368334"/>
                    <a:pt x="577864" y="383663"/>
                    <a:pt x="577864" y="406003"/>
                  </a:cubicBezTo>
                  <a:close/>
                  <a:moveTo>
                    <a:pt x="505218" y="348598"/>
                  </a:moveTo>
                  <a:cubicBezTo>
                    <a:pt x="523418" y="348598"/>
                    <a:pt x="533502" y="340216"/>
                    <a:pt x="533502" y="327337"/>
                  </a:cubicBezTo>
                  <a:cubicBezTo>
                    <a:pt x="533502" y="314459"/>
                    <a:pt x="523418" y="306077"/>
                    <a:pt x="505218" y="306077"/>
                  </a:cubicBezTo>
                  <a:lnTo>
                    <a:pt x="458392" y="306077"/>
                  </a:lnTo>
                  <a:lnTo>
                    <a:pt x="458392" y="348598"/>
                  </a:lnTo>
                  <a:close/>
                  <a:moveTo>
                    <a:pt x="458392" y="378088"/>
                  </a:moveTo>
                  <a:lnTo>
                    <a:pt x="458392" y="424533"/>
                  </a:lnTo>
                  <a:lnTo>
                    <a:pt x="511581" y="424533"/>
                  </a:lnTo>
                  <a:cubicBezTo>
                    <a:pt x="531609" y="424533"/>
                    <a:pt x="543687" y="418869"/>
                    <a:pt x="543687" y="401317"/>
                  </a:cubicBezTo>
                  <a:cubicBezTo>
                    <a:pt x="543687" y="386000"/>
                    <a:pt x="531609" y="378088"/>
                    <a:pt x="511581" y="378088"/>
                  </a:cubicBezTo>
                  <a:close/>
                  <a:moveTo>
                    <a:pt x="148974" y="0"/>
                  </a:moveTo>
                  <a:lnTo>
                    <a:pt x="95430" y="137658"/>
                  </a:lnTo>
                  <a:lnTo>
                    <a:pt x="41885" y="0"/>
                  </a:lnTo>
                  <a:lnTo>
                    <a:pt x="0" y="0"/>
                  </a:lnTo>
                  <a:lnTo>
                    <a:pt x="0" y="2349"/>
                  </a:lnTo>
                  <a:lnTo>
                    <a:pt x="74639" y="182655"/>
                  </a:lnTo>
                  <a:lnTo>
                    <a:pt x="116220" y="182655"/>
                  </a:lnTo>
                  <a:lnTo>
                    <a:pt x="190860" y="2349"/>
                  </a:lnTo>
                  <a:lnTo>
                    <a:pt x="190860" y="0"/>
                  </a:lnTo>
                  <a:close/>
                  <a:moveTo>
                    <a:pt x="1221795" y="273971"/>
                  </a:moveTo>
                  <a:lnTo>
                    <a:pt x="1181332" y="273971"/>
                  </a:lnTo>
                  <a:lnTo>
                    <a:pt x="1135014" y="349169"/>
                  </a:lnTo>
                  <a:lnTo>
                    <a:pt x="1088709" y="273971"/>
                  </a:lnTo>
                  <a:lnTo>
                    <a:pt x="1048258" y="273971"/>
                  </a:lnTo>
                  <a:lnTo>
                    <a:pt x="1048258" y="276320"/>
                  </a:lnTo>
                  <a:lnTo>
                    <a:pt x="1117272" y="380209"/>
                  </a:lnTo>
                  <a:lnTo>
                    <a:pt x="1117272" y="456627"/>
                  </a:lnTo>
                  <a:lnTo>
                    <a:pt x="1152782" y="456627"/>
                  </a:lnTo>
                  <a:lnTo>
                    <a:pt x="1152782" y="380209"/>
                  </a:lnTo>
                  <a:lnTo>
                    <a:pt x="1221795" y="276320"/>
                  </a:lnTo>
                  <a:close/>
                  <a:moveTo>
                    <a:pt x="944649" y="456627"/>
                  </a:moveTo>
                  <a:lnTo>
                    <a:pt x="980159" y="456627"/>
                  </a:lnTo>
                  <a:lnTo>
                    <a:pt x="980159" y="307373"/>
                  </a:lnTo>
                  <a:lnTo>
                    <a:pt x="1037552" y="307373"/>
                  </a:lnTo>
                  <a:lnTo>
                    <a:pt x="1037552" y="273971"/>
                  </a:lnTo>
                  <a:lnTo>
                    <a:pt x="887256" y="273971"/>
                  </a:lnTo>
                  <a:lnTo>
                    <a:pt x="887256" y="307373"/>
                  </a:lnTo>
                  <a:lnTo>
                    <a:pt x="944649" y="307373"/>
                  </a:lnTo>
                  <a:close/>
                  <a:moveTo>
                    <a:pt x="683162" y="273971"/>
                  </a:moveTo>
                  <a:lnTo>
                    <a:pt x="683162" y="456627"/>
                  </a:lnTo>
                  <a:lnTo>
                    <a:pt x="806127" y="456627"/>
                  </a:lnTo>
                  <a:lnTo>
                    <a:pt x="806127" y="423225"/>
                  </a:lnTo>
                  <a:lnTo>
                    <a:pt x="718672" y="423225"/>
                  </a:lnTo>
                  <a:lnTo>
                    <a:pt x="718672" y="273971"/>
                  </a:lnTo>
                  <a:close/>
                  <a:moveTo>
                    <a:pt x="865082" y="456627"/>
                  </a:moveTo>
                  <a:lnTo>
                    <a:pt x="865082" y="365299"/>
                  </a:lnTo>
                  <a:lnTo>
                    <a:pt x="865082" y="273971"/>
                  </a:lnTo>
                  <a:lnTo>
                    <a:pt x="828302" y="273971"/>
                  </a:lnTo>
                  <a:lnTo>
                    <a:pt x="828302" y="365299"/>
                  </a:lnTo>
                  <a:lnTo>
                    <a:pt x="828302" y="456627"/>
                  </a:lnTo>
                  <a:close/>
                  <a:moveTo>
                    <a:pt x="644604" y="456627"/>
                  </a:moveTo>
                  <a:lnTo>
                    <a:pt x="644604" y="365299"/>
                  </a:lnTo>
                  <a:lnTo>
                    <a:pt x="644604" y="273971"/>
                  </a:lnTo>
                  <a:lnTo>
                    <a:pt x="607824" y="273971"/>
                  </a:lnTo>
                  <a:lnTo>
                    <a:pt x="607824" y="365299"/>
                  </a:lnTo>
                  <a:lnTo>
                    <a:pt x="607824" y="456627"/>
                  </a:lnTo>
                  <a:close/>
                  <a:moveTo>
                    <a:pt x="398612" y="366086"/>
                  </a:moveTo>
                  <a:cubicBezTo>
                    <a:pt x="398104" y="413319"/>
                    <a:pt x="369134" y="460538"/>
                    <a:pt x="304947" y="460538"/>
                  </a:cubicBezTo>
                  <a:cubicBezTo>
                    <a:pt x="240759" y="460538"/>
                    <a:pt x="211015" y="414360"/>
                    <a:pt x="211015" y="366340"/>
                  </a:cubicBezTo>
                  <a:cubicBezTo>
                    <a:pt x="211015" y="318333"/>
                    <a:pt x="241801" y="270059"/>
                    <a:pt x="304947" y="270059"/>
                  </a:cubicBezTo>
                  <a:cubicBezTo>
                    <a:pt x="367839" y="270059"/>
                    <a:pt x="399145" y="318333"/>
                    <a:pt x="398612" y="366086"/>
                  </a:cubicBezTo>
                  <a:close/>
                  <a:moveTo>
                    <a:pt x="362162" y="366556"/>
                  </a:moveTo>
                  <a:cubicBezTo>
                    <a:pt x="362670" y="336990"/>
                    <a:pt x="346172" y="303905"/>
                    <a:pt x="304947" y="303905"/>
                  </a:cubicBezTo>
                  <a:cubicBezTo>
                    <a:pt x="263709" y="303905"/>
                    <a:pt x="246716" y="337244"/>
                    <a:pt x="247478" y="366797"/>
                  </a:cubicBezTo>
                  <a:cubicBezTo>
                    <a:pt x="248215" y="395614"/>
                    <a:pt x="263709" y="426438"/>
                    <a:pt x="304947" y="426438"/>
                  </a:cubicBezTo>
                  <a:cubicBezTo>
                    <a:pt x="346172" y="426438"/>
                    <a:pt x="361666" y="395360"/>
                    <a:pt x="362162" y="366556"/>
                  </a:cubicBezTo>
                  <a:close/>
                  <a:moveTo>
                    <a:pt x="148352" y="273971"/>
                  </a:moveTo>
                  <a:lnTo>
                    <a:pt x="95430" y="346731"/>
                  </a:lnTo>
                  <a:lnTo>
                    <a:pt x="42495" y="273971"/>
                  </a:lnTo>
                  <a:lnTo>
                    <a:pt x="4102" y="273971"/>
                  </a:lnTo>
                  <a:lnTo>
                    <a:pt x="4102" y="456627"/>
                  </a:lnTo>
                  <a:lnTo>
                    <a:pt x="39612" y="456627"/>
                  </a:lnTo>
                  <a:lnTo>
                    <a:pt x="39612" y="325280"/>
                  </a:lnTo>
                  <a:lnTo>
                    <a:pt x="93715" y="399272"/>
                  </a:lnTo>
                  <a:lnTo>
                    <a:pt x="97144" y="399272"/>
                  </a:lnTo>
                  <a:lnTo>
                    <a:pt x="151235" y="325280"/>
                  </a:lnTo>
                  <a:lnTo>
                    <a:pt x="151235" y="456627"/>
                  </a:lnTo>
                  <a:lnTo>
                    <a:pt x="186758" y="456627"/>
                  </a:lnTo>
                  <a:lnTo>
                    <a:pt x="186758" y="273971"/>
                  </a:lnTo>
                  <a:close/>
                  <a:moveTo>
                    <a:pt x="929612" y="182655"/>
                  </a:moveTo>
                  <a:lnTo>
                    <a:pt x="893353" y="182655"/>
                  </a:lnTo>
                  <a:lnTo>
                    <a:pt x="877706" y="148200"/>
                  </a:lnTo>
                  <a:lnTo>
                    <a:pt x="782199" y="148200"/>
                  </a:lnTo>
                  <a:lnTo>
                    <a:pt x="766540" y="182655"/>
                  </a:lnTo>
                  <a:lnTo>
                    <a:pt x="730280" y="182655"/>
                  </a:lnTo>
                  <a:lnTo>
                    <a:pt x="730280" y="180306"/>
                  </a:lnTo>
                  <a:lnTo>
                    <a:pt x="811156" y="0"/>
                  </a:lnTo>
                  <a:lnTo>
                    <a:pt x="848736" y="0"/>
                  </a:lnTo>
                  <a:lnTo>
                    <a:pt x="929612" y="180306"/>
                  </a:lnTo>
                  <a:close/>
                  <a:moveTo>
                    <a:pt x="863862" y="116106"/>
                  </a:moveTo>
                  <a:lnTo>
                    <a:pt x="829940" y="38354"/>
                  </a:lnTo>
                  <a:lnTo>
                    <a:pt x="796030" y="116106"/>
                  </a:lnTo>
                  <a:close/>
                  <a:moveTo>
                    <a:pt x="501472" y="182655"/>
                  </a:moveTo>
                  <a:lnTo>
                    <a:pt x="448232" y="121592"/>
                  </a:lnTo>
                  <a:lnTo>
                    <a:pt x="416164" y="121592"/>
                  </a:lnTo>
                  <a:lnTo>
                    <a:pt x="416164" y="182655"/>
                  </a:lnTo>
                  <a:lnTo>
                    <a:pt x="380653" y="182655"/>
                  </a:lnTo>
                  <a:lnTo>
                    <a:pt x="380653" y="0"/>
                  </a:lnTo>
                  <a:lnTo>
                    <a:pt x="467536" y="0"/>
                  </a:lnTo>
                  <a:cubicBezTo>
                    <a:pt x="510590" y="254"/>
                    <a:pt x="533299" y="28956"/>
                    <a:pt x="533299" y="60529"/>
                  </a:cubicBezTo>
                  <a:cubicBezTo>
                    <a:pt x="533299" y="85587"/>
                    <a:pt x="521817" y="110899"/>
                    <a:pt x="487107" y="117935"/>
                  </a:cubicBezTo>
                  <a:lnTo>
                    <a:pt x="542430" y="180306"/>
                  </a:lnTo>
                  <a:lnTo>
                    <a:pt x="542430" y="182655"/>
                  </a:lnTo>
                  <a:close/>
                  <a:moveTo>
                    <a:pt x="467536" y="90540"/>
                  </a:moveTo>
                  <a:cubicBezTo>
                    <a:pt x="489457" y="90540"/>
                    <a:pt x="498855" y="75922"/>
                    <a:pt x="498855" y="61317"/>
                  </a:cubicBezTo>
                  <a:cubicBezTo>
                    <a:pt x="498855" y="46711"/>
                    <a:pt x="489190" y="32093"/>
                    <a:pt x="467536" y="32093"/>
                  </a:cubicBezTo>
                  <a:lnTo>
                    <a:pt x="416164" y="32093"/>
                  </a:lnTo>
                  <a:lnTo>
                    <a:pt x="416164" y="90540"/>
                  </a:lnTo>
                  <a:close/>
                  <a:moveTo>
                    <a:pt x="682527" y="182655"/>
                  </a:moveTo>
                  <a:lnTo>
                    <a:pt x="629300" y="121592"/>
                  </a:lnTo>
                  <a:lnTo>
                    <a:pt x="597245" y="121592"/>
                  </a:lnTo>
                  <a:lnTo>
                    <a:pt x="597245" y="182655"/>
                  </a:lnTo>
                  <a:lnTo>
                    <a:pt x="561722" y="182655"/>
                  </a:lnTo>
                  <a:lnTo>
                    <a:pt x="561722" y="0"/>
                  </a:lnTo>
                  <a:lnTo>
                    <a:pt x="648605" y="0"/>
                  </a:lnTo>
                  <a:cubicBezTo>
                    <a:pt x="691672" y="254"/>
                    <a:pt x="714367" y="28956"/>
                    <a:pt x="714367" y="60529"/>
                  </a:cubicBezTo>
                  <a:cubicBezTo>
                    <a:pt x="714367" y="85587"/>
                    <a:pt x="702886" y="110899"/>
                    <a:pt x="668189" y="117935"/>
                  </a:cubicBezTo>
                  <a:lnTo>
                    <a:pt x="723499" y="180306"/>
                  </a:lnTo>
                  <a:lnTo>
                    <a:pt x="723499" y="182655"/>
                  </a:lnTo>
                  <a:close/>
                  <a:moveTo>
                    <a:pt x="648605" y="90540"/>
                  </a:moveTo>
                  <a:cubicBezTo>
                    <a:pt x="670525" y="90540"/>
                    <a:pt x="679924" y="75922"/>
                    <a:pt x="679924" y="61317"/>
                  </a:cubicBezTo>
                  <a:cubicBezTo>
                    <a:pt x="679924" y="46711"/>
                    <a:pt x="670271" y="32093"/>
                    <a:pt x="648605" y="32093"/>
                  </a:cubicBezTo>
                  <a:lnTo>
                    <a:pt x="597245" y="32093"/>
                  </a:lnTo>
                  <a:lnTo>
                    <a:pt x="597245" y="90540"/>
                  </a:lnTo>
                  <a:close/>
                  <a:moveTo>
                    <a:pt x="349157" y="149254"/>
                  </a:moveTo>
                  <a:lnTo>
                    <a:pt x="247948" y="149254"/>
                  </a:lnTo>
                  <a:lnTo>
                    <a:pt x="247948" y="105412"/>
                  </a:lnTo>
                  <a:lnTo>
                    <a:pt x="345512" y="105412"/>
                  </a:lnTo>
                  <a:lnTo>
                    <a:pt x="345512" y="73318"/>
                  </a:lnTo>
                  <a:lnTo>
                    <a:pt x="247948" y="73318"/>
                  </a:lnTo>
                  <a:lnTo>
                    <a:pt x="247948" y="33389"/>
                  </a:lnTo>
                  <a:lnTo>
                    <a:pt x="349157" y="33389"/>
                  </a:lnTo>
                  <a:lnTo>
                    <a:pt x="349157" y="0"/>
                  </a:lnTo>
                  <a:lnTo>
                    <a:pt x="212438" y="0"/>
                  </a:lnTo>
                  <a:lnTo>
                    <a:pt x="212438" y="182655"/>
                  </a:lnTo>
                  <a:lnTo>
                    <a:pt x="349157" y="182655"/>
                  </a:lnTo>
                  <a:close/>
                </a:path>
              </a:pathLst>
            </a:custGeom>
            <a:solidFill>
              <a:schemeClr val="tx2"/>
            </a:solidFill>
            <a:ln w="12700" cap="flat" cmpd="sng">
              <a:noFill/>
              <a:prstDash val="solid"/>
              <a:miter lim="800000"/>
            </a:ln>
          </p:spPr>
          <p:txBody>
            <a:bodyPr anchor="ctr">
              <a:spAutoFit/>
            </a:bodyPr>
            <a:lstStyle/>
            <a:p>
              <a:pPr algn="ctr"/>
              <a:endParaRPr lang="en-US"/>
            </a:p>
          </p:txBody>
        </p:sp>
        <p:sp>
          <p:nvSpPr>
            <p:cNvPr id="15" name="Free Form 12">
              <a:extLst>
                <a:ext uri="{FF2B5EF4-FFF2-40B4-BE49-F238E27FC236}">
                  <a16:creationId xmlns:a16="http://schemas.microsoft.com/office/drawing/2014/main" id="{F63A19FF-A800-2796-31B3-DC2672B5B6B6}"/>
                </a:ext>
              </a:extLst>
            </p:cNvPr>
            <p:cNvSpPr/>
            <p:nvPr/>
          </p:nvSpPr>
          <p:spPr>
            <a:xfrm>
              <a:off x="3254324" y="1435854"/>
              <a:ext cx="26010" cy="30494"/>
            </a:xfrm>
            <a:custGeom>
              <a:avLst/>
              <a:gdLst/>
              <a:ahLst/>
              <a:cxnLst/>
              <a:rect l="0" t="0" r="0" b="0"/>
              <a:pathLst>
                <a:path w="26010" h="30493">
                  <a:moveTo>
                    <a:pt x="16319" y="5511"/>
                  </a:moveTo>
                  <a:lnTo>
                    <a:pt x="16319" y="30493"/>
                  </a:lnTo>
                  <a:lnTo>
                    <a:pt x="10045" y="30493"/>
                  </a:lnTo>
                  <a:lnTo>
                    <a:pt x="10045" y="5511"/>
                  </a:lnTo>
                  <a:lnTo>
                    <a:pt x="0" y="5511"/>
                  </a:lnTo>
                  <a:lnTo>
                    <a:pt x="0" y="0"/>
                  </a:lnTo>
                  <a:lnTo>
                    <a:pt x="26010" y="0"/>
                  </a:lnTo>
                  <a:lnTo>
                    <a:pt x="26010" y="5511"/>
                  </a:lnTo>
                  <a:close/>
                </a:path>
              </a:pathLst>
            </a:custGeom>
            <a:solidFill>
              <a:schemeClr val="tx2"/>
            </a:solidFill>
            <a:ln w="12700" cap="flat" cmpd="sng">
              <a:noFill/>
              <a:prstDash val="solid"/>
              <a:miter lim="800000"/>
            </a:ln>
          </p:spPr>
          <p:txBody>
            <a:bodyPr anchor="ctr">
              <a:spAutoFit/>
            </a:bodyPr>
            <a:lstStyle/>
            <a:p>
              <a:pPr algn="ctr"/>
              <a:endParaRPr lang="en-US"/>
            </a:p>
          </p:txBody>
        </p:sp>
        <p:sp>
          <p:nvSpPr>
            <p:cNvPr id="16" name="Free Form 13">
              <a:extLst>
                <a:ext uri="{FF2B5EF4-FFF2-40B4-BE49-F238E27FC236}">
                  <a16:creationId xmlns:a16="http://schemas.microsoft.com/office/drawing/2014/main" id="{5266481C-5DFA-1B01-D498-A9497DE65F04}"/>
                </a:ext>
              </a:extLst>
            </p:cNvPr>
            <p:cNvSpPr/>
            <p:nvPr/>
          </p:nvSpPr>
          <p:spPr>
            <a:xfrm>
              <a:off x="3285584" y="1435854"/>
              <a:ext cx="34088" cy="30494"/>
            </a:xfrm>
            <a:custGeom>
              <a:avLst/>
              <a:gdLst/>
              <a:ahLst/>
              <a:cxnLst/>
              <a:rect l="0" t="0" r="0" b="0"/>
              <a:pathLst>
                <a:path w="34087" h="30493">
                  <a:moveTo>
                    <a:pt x="27813" y="9906"/>
                  </a:moveTo>
                  <a:lnTo>
                    <a:pt x="17589" y="22200"/>
                  </a:lnTo>
                  <a:lnTo>
                    <a:pt x="16459" y="22200"/>
                  </a:lnTo>
                  <a:lnTo>
                    <a:pt x="6286" y="9906"/>
                  </a:lnTo>
                  <a:lnTo>
                    <a:pt x="6286" y="30493"/>
                  </a:lnTo>
                  <a:lnTo>
                    <a:pt x="0" y="30493"/>
                  </a:lnTo>
                  <a:lnTo>
                    <a:pt x="0" y="0"/>
                  </a:lnTo>
                  <a:lnTo>
                    <a:pt x="5651" y="0"/>
                  </a:lnTo>
                  <a:lnTo>
                    <a:pt x="17043" y="13589"/>
                  </a:lnTo>
                  <a:lnTo>
                    <a:pt x="28448" y="0"/>
                  </a:lnTo>
                  <a:lnTo>
                    <a:pt x="34087" y="0"/>
                  </a:lnTo>
                  <a:lnTo>
                    <a:pt x="34087" y="30493"/>
                  </a:lnTo>
                  <a:lnTo>
                    <a:pt x="27813" y="30493"/>
                  </a:lnTo>
                  <a:close/>
                </a:path>
              </a:pathLst>
            </a:custGeom>
            <a:solidFill>
              <a:schemeClr val="tx2"/>
            </a:solidFill>
            <a:ln w="12700" cap="flat" cmpd="sng">
              <a:noFill/>
              <a:prstDash val="solid"/>
              <a:miter lim="800000"/>
            </a:ln>
          </p:spPr>
          <p:txBody>
            <a:bodyPr anchor="ctr">
              <a:spAutoFit/>
            </a:bodyPr>
            <a:lstStyle/>
            <a:p>
              <a:pPr algn="ctr"/>
              <a:endParaRPr lang="en-US"/>
            </a:p>
          </p:txBody>
        </p:sp>
      </p:grpSp>
      <p:sp>
        <p:nvSpPr>
          <p:cNvPr id="18" name="Text Placeholder 9">
            <a:extLst>
              <a:ext uri="{FF2B5EF4-FFF2-40B4-BE49-F238E27FC236}">
                <a16:creationId xmlns:a16="http://schemas.microsoft.com/office/drawing/2014/main" id="{955BE577-4654-9592-6330-BCAAE03CC40E}"/>
              </a:ext>
            </a:extLst>
          </p:cNvPr>
          <p:cNvSpPr>
            <a:spLocks noGrp="1"/>
          </p:cNvSpPr>
          <p:nvPr>
            <p:ph type="body" sz="quarter" idx="13"/>
          </p:nvPr>
        </p:nvSpPr>
        <p:spPr>
          <a:xfrm>
            <a:off x="457200" y="6163056"/>
            <a:ext cx="5484224" cy="393192"/>
          </a:xfrm>
          <a:prstGeom prst="rect">
            <a:avLst/>
          </a:prstGeom>
        </p:spPr>
        <p:txBody>
          <a:bodyPr lIns="182880" tIns="0" bIns="0" anchor="ctr" anchorCtr="0"/>
          <a:lstStyle>
            <a:lvl1pPr marL="0" indent="0">
              <a:buNone/>
              <a:defRPr sz="1000" b="0" spc="20" baseline="0">
                <a:solidFill>
                  <a:schemeClr val="tx2"/>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cxnSp>
        <p:nvCxnSpPr>
          <p:cNvPr id="24" name="Straight Connector 23">
            <a:extLst>
              <a:ext uri="{FF2B5EF4-FFF2-40B4-BE49-F238E27FC236}">
                <a16:creationId xmlns:a16="http://schemas.microsoft.com/office/drawing/2014/main" id="{1583D425-37E5-29DC-2B40-6097EB8BA407}"/>
              </a:ext>
            </a:extLst>
          </p:cNvPr>
          <p:cNvCxnSpPr/>
          <p:nvPr/>
        </p:nvCxnSpPr>
        <p:spPr>
          <a:xfrm>
            <a:off x="656730" y="3511893"/>
            <a:ext cx="1371600" cy="0"/>
          </a:xfrm>
          <a:prstGeom prst="line">
            <a:avLst/>
          </a:prstGeom>
          <a:ln w="57150">
            <a:solidFill>
              <a:srgbClr val="A8C1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2359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468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Agenda_1">
    <p:bg>
      <p:bgRef idx="1001">
        <a:schemeClr val="bg1"/>
      </p:bgRef>
    </p:bg>
    <p:spTree>
      <p:nvGrpSpPr>
        <p:cNvPr id="1" name=""/>
        <p:cNvGrpSpPr/>
        <p:nvPr/>
      </p:nvGrpSpPr>
      <p:grpSpPr>
        <a:xfrm>
          <a:off x="0" y="0"/>
          <a:ext cx="0" cy="0"/>
          <a:chOff x="0" y="0"/>
          <a:chExt cx="0" cy="0"/>
        </a:xfrm>
      </p:grpSpPr>
      <p:pic>
        <p:nvPicPr>
          <p:cNvPr id="31" name="Picture Placeholder 14">
            <a:extLst>
              <a:ext uri="{FF2B5EF4-FFF2-40B4-BE49-F238E27FC236}">
                <a16:creationId xmlns:a16="http://schemas.microsoft.com/office/drawing/2014/main" id="{533168ED-48A1-9CCD-3912-57C7BD55614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334250" y="1"/>
            <a:ext cx="4857750" cy="6857999"/>
          </a:xfrm>
          <a:custGeom>
            <a:avLst/>
            <a:gdLst>
              <a:gd name="connsiteX0" fmla="*/ 0 w 4857750"/>
              <a:gd name="connsiteY0" fmla="*/ 0 h 6857999"/>
              <a:gd name="connsiteX1" fmla="*/ 4857750 w 4857750"/>
              <a:gd name="connsiteY1" fmla="*/ 0 h 6857999"/>
              <a:gd name="connsiteX2" fmla="*/ 4857750 w 4857750"/>
              <a:gd name="connsiteY2" fmla="*/ 6857999 h 6857999"/>
              <a:gd name="connsiteX3" fmla="*/ 0 w 4857750"/>
              <a:gd name="connsiteY3" fmla="*/ 6857999 h 6857999"/>
              <a:gd name="connsiteX4" fmla="*/ 0 w 4857750"/>
              <a:gd name="connsiteY4" fmla="*/ 0 h 6857999"/>
              <a:gd name="connsiteX0" fmla="*/ 158895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8958 w 4857750"/>
              <a:gd name="connsiteY4" fmla="*/ 7495 h 6857999"/>
              <a:gd name="connsiteX0" fmla="*/ 158260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7495 h 6857999"/>
              <a:gd name="connsiteX0" fmla="*/ 1582608 w 4857750"/>
              <a:gd name="connsiteY0" fmla="*/ 749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7495 h 6857999"/>
              <a:gd name="connsiteX0" fmla="*/ 1595308 w 4857750"/>
              <a:gd name="connsiteY0" fmla="*/ 0 h 6901304"/>
              <a:gd name="connsiteX1" fmla="*/ 4857750 w 4857750"/>
              <a:gd name="connsiteY1" fmla="*/ 43305 h 6901304"/>
              <a:gd name="connsiteX2" fmla="*/ 4857750 w 4857750"/>
              <a:gd name="connsiteY2" fmla="*/ 6901304 h 6901304"/>
              <a:gd name="connsiteX3" fmla="*/ 0 w 4857750"/>
              <a:gd name="connsiteY3" fmla="*/ 6901304 h 6901304"/>
              <a:gd name="connsiteX4" fmla="*/ 1595308 w 4857750"/>
              <a:gd name="connsiteY4" fmla="*/ 0 h 6901304"/>
              <a:gd name="connsiteX0" fmla="*/ 1582608 w 4857750"/>
              <a:gd name="connsiteY0" fmla="*/ 4320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4320 h 6857999"/>
              <a:gd name="connsiteX0" fmla="*/ 1582608 w 4857750"/>
              <a:gd name="connsiteY0" fmla="*/ 1145 h 6857999"/>
              <a:gd name="connsiteX1" fmla="*/ 4857750 w 4857750"/>
              <a:gd name="connsiteY1" fmla="*/ 0 h 6857999"/>
              <a:gd name="connsiteX2" fmla="*/ 4857750 w 4857750"/>
              <a:gd name="connsiteY2" fmla="*/ 6857999 h 6857999"/>
              <a:gd name="connsiteX3" fmla="*/ 0 w 4857750"/>
              <a:gd name="connsiteY3" fmla="*/ 6857999 h 6857999"/>
              <a:gd name="connsiteX4" fmla="*/ 1582608 w 4857750"/>
              <a:gd name="connsiteY4" fmla="*/ 1145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0" h="6857999">
                <a:moveTo>
                  <a:pt x="1582608" y="1145"/>
                </a:moveTo>
                <a:lnTo>
                  <a:pt x="4857750" y="0"/>
                </a:lnTo>
                <a:lnTo>
                  <a:pt x="4857750" y="6857999"/>
                </a:lnTo>
                <a:lnTo>
                  <a:pt x="0" y="6857999"/>
                </a:lnTo>
                <a:lnTo>
                  <a:pt x="1582608" y="1145"/>
                </a:lnTo>
                <a:close/>
              </a:path>
            </a:pathLst>
          </a:custGeom>
        </p:spPr>
      </p:pic>
      <p:sp>
        <p:nvSpPr>
          <p:cNvPr id="17" name="Title 4">
            <a:extLst>
              <a:ext uri="{FF2B5EF4-FFF2-40B4-BE49-F238E27FC236}">
                <a16:creationId xmlns:a16="http://schemas.microsoft.com/office/drawing/2014/main" id="{44E837E3-F41F-1851-5A81-22A78B4DB0D6}"/>
              </a:ext>
            </a:extLst>
          </p:cNvPr>
          <p:cNvSpPr>
            <a:spLocks noGrp="1"/>
          </p:cNvSpPr>
          <p:nvPr>
            <p:ph type="title"/>
          </p:nvPr>
        </p:nvSpPr>
        <p:spPr>
          <a:xfrm>
            <a:off x="457200" y="419035"/>
            <a:ext cx="7627862"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edit Master title style</a:t>
            </a:r>
            <a:endParaRPr lang="en-US" dirty="0"/>
          </a:p>
        </p:txBody>
      </p:sp>
      <p:cxnSp>
        <p:nvCxnSpPr>
          <p:cNvPr id="19" name="Straight Connector 18">
            <a:extLst>
              <a:ext uri="{FF2B5EF4-FFF2-40B4-BE49-F238E27FC236}">
                <a16:creationId xmlns:a16="http://schemas.microsoft.com/office/drawing/2014/main" id="{F2A4A70F-5218-FDBD-E127-E8098B5A6A48}"/>
              </a:ext>
            </a:extLst>
          </p:cNvPr>
          <p:cNvCxnSpPr>
            <a:cxnSpLocks/>
          </p:cNvCxnSpPr>
          <p:nvPr/>
        </p:nvCxnSpPr>
        <p:spPr>
          <a:xfrm>
            <a:off x="457200" y="1220362"/>
            <a:ext cx="685800" cy="0"/>
          </a:xfrm>
          <a:prstGeom prst="line">
            <a:avLst/>
          </a:prstGeom>
          <a:ln w="57150">
            <a:solidFill>
              <a:srgbClr val="A8C13F"/>
            </a:solidFill>
          </a:ln>
        </p:spPr>
        <p:style>
          <a:lnRef idx="1">
            <a:schemeClr val="accent1"/>
          </a:lnRef>
          <a:fillRef idx="0">
            <a:schemeClr val="accent1"/>
          </a:fillRef>
          <a:effectRef idx="0">
            <a:schemeClr val="accent1"/>
          </a:effectRef>
          <a:fontRef idx="minor">
            <a:schemeClr val="tx1"/>
          </a:fontRef>
        </p:style>
      </p:cxnSp>
      <p:sp>
        <p:nvSpPr>
          <p:cNvPr id="20" name="Freeform 19">
            <a:extLst>
              <a:ext uri="{FF2B5EF4-FFF2-40B4-BE49-F238E27FC236}">
                <a16:creationId xmlns:a16="http://schemas.microsoft.com/office/drawing/2014/main" id="{3D037320-081F-E0E4-A7D1-8FAF23F78D88}"/>
              </a:ext>
            </a:extLst>
          </p:cNvPr>
          <p:cNvSpPr/>
          <p:nvPr/>
        </p:nvSpPr>
        <p:spPr>
          <a:xfrm rot="5400000">
            <a:off x="9870972" y="3514415"/>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1" name="Freeform 20">
            <a:extLst>
              <a:ext uri="{FF2B5EF4-FFF2-40B4-BE49-F238E27FC236}">
                <a16:creationId xmlns:a16="http://schemas.microsoft.com/office/drawing/2014/main" id="{61F705EB-68AD-B4A2-FBBA-50FF2F8B4F73}"/>
              </a:ext>
            </a:extLst>
          </p:cNvPr>
          <p:cNvSpPr/>
          <p:nvPr/>
        </p:nvSpPr>
        <p:spPr>
          <a:xfrm rot="5400000">
            <a:off x="11112996" y="2371659"/>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2" name="Freeform 21">
            <a:extLst>
              <a:ext uri="{FF2B5EF4-FFF2-40B4-BE49-F238E27FC236}">
                <a16:creationId xmlns:a16="http://schemas.microsoft.com/office/drawing/2014/main" id="{3A366DE6-756A-ACAB-65A6-1AF10D3B7457}"/>
              </a:ext>
            </a:extLst>
          </p:cNvPr>
          <p:cNvSpPr/>
          <p:nvPr/>
        </p:nvSpPr>
        <p:spPr>
          <a:xfrm rot="5400000">
            <a:off x="11112996" y="4657171"/>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23" name="Freeform 22">
            <a:extLst>
              <a:ext uri="{FF2B5EF4-FFF2-40B4-BE49-F238E27FC236}">
                <a16:creationId xmlns:a16="http://schemas.microsoft.com/office/drawing/2014/main" id="{45C3CAEC-E957-C5A4-F456-85D83D2C24B7}"/>
              </a:ext>
            </a:extLst>
          </p:cNvPr>
          <p:cNvSpPr/>
          <p:nvPr/>
        </p:nvSpPr>
        <p:spPr>
          <a:xfrm rot="5400000">
            <a:off x="8628948" y="5799927"/>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cxnSp>
        <p:nvCxnSpPr>
          <p:cNvPr id="25" name="Straight Connector 24">
            <a:extLst>
              <a:ext uri="{FF2B5EF4-FFF2-40B4-BE49-F238E27FC236}">
                <a16:creationId xmlns:a16="http://schemas.microsoft.com/office/drawing/2014/main" id="{D7CA1519-75EF-C6FB-AFD6-628465BBFF1B}"/>
              </a:ext>
            </a:extLst>
          </p:cNvPr>
          <p:cNvCxnSpPr>
            <a:cxnSpLocks/>
          </p:cNvCxnSpPr>
          <p:nvPr/>
        </p:nvCxnSpPr>
        <p:spPr>
          <a:xfrm>
            <a:off x="11737117" y="6377487"/>
            <a:ext cx="0" cy="192241"/>
          </a:xfrm>
          <a:prstGeom prst="line">
            <a:avLst/>
          </a:prstGeom>
          <a:ln w="31750" cap="sq">
            <a:solidFill>
              <a:schemeClr val="accent1"/>
            </a:solidFill>
            <a:miter lim="800000"/>
            <a:headEnd type="none"/>
            <a:tailEnd type="none"/>
          </a:ln>
          <a:effectLst/>
        </p:spPr>
        <p:style>
          <a:lnRef idx="3">
            <a:schemeClr val="accent1"/>
          </a:lnRef>
          <a:fillRef idx="0">
            <a:schemeClr val="accent1"/>
          </a:fillRef>
          <a:effectRef idx="2">
            <a:schemeClr val="accent1"/>
          </a:effectRef>
          <a:fontRef idx="minor">
            <a:schemeClr val="tx1"/>
          </a:fontRef>
        </p:style>
      </p:cxnSp>
      <p:sp>
        <p:nvSpPr>
          <p:cNvPr id="26" name="Footer Placeholder 1">
            <a:extLst>
              <a:ext uri="{FF2B5EF4-FFF2-40B4-BE49-F238E27FC236}">
                <a16:creationId xmlns:a16="http://schemas.microsoft.com/office/drawing/2014/main" id="{25FCA3E1-E3D9-1101-39CC-894518538000}"/>
              </a:ext>
            </a:extLst>
          </p:cNvPr>
          <p:cNvSpPr txBox="1">
            <a:spLocks/>
          </p:cNvSpPr>
          <p:nvPr/>
        </p:nvSpPr>
        <p:spPr>
          <a:xfrm>
            <a:off x="8704102" y="6347622"/>
            <a:ext cx="2532743" cy="251971"/>
          </a:xfrm>
          <a:prstGeom prst="rect">
            <a:avLst/>
          </a:prstGeom>
        </p:spPr>
        <p:txBody>
          <a:bodyPr anchor="ctr" anchorCtr="0"/>
          <a:lstStyle>
            <a:defPPr>
              <a:defRPr lang="en-US"/>
            </a:defPPr>
            <a:lvl1pPr marL="0" algn="r" defTabSz="228509" rtl="0" eaLnBrk="1" latinLnBrk="0" hangingPunct="1">
              <a:defRPr sz="800" kern="1200">
                <a:solidFill>
                  <a:schemeClr val="accent3"/>
                </a:solidFill>
                <a:latin typeface="+mn-lt"/>
                <a:ea typeface="+mn-ea"/>
                <a:cs typeface="+mn-cs"/>
              </a:defRPr>
            </a:lvl1pPr>
            <a:lvl2pPr marL="228509" algn="l" defTabSz="228509" rtl="0" eaLnBrk="1" latinLnBrk="0" hangingPunct="1">
              <a:defRPr sz="900" kern="1200">
                <a:solidFill>
                  <a:schemeClr val="tx1"/>
                </a:solidFill>
                <a:latin typeface="+mn-lt"/>
                <a:ea typeface="+mn-ea"/>
                <a:cs typeface="+mn-cs"/>
              </a:defRPr>
            </a:lvl2pPr>
            <a:lvl3pPr marL="457017" algn="l" defTabSz="228509" rtl="0" eaLnBrk="1" latinLnBrk="0" hangingPunct="1">
              <a:defRPr sz="900" kern="1200">
                <a:solidFill>
                  <a:schemeClr val="tx1"/>
                </a:solidFill>
                <a:latin typeface="+mn-lt"/>
                <a:ea typeface="+mn-ea"/>
                <a:cs typeface="+mn-cs"/>
              </a:defRPr>
            </a:lvl3pPr>
            <a:lvl4pPr marL="685526" algn="l" defTabSz="228509" rtl="0" eaLnBrk="1" latinLnBrk="0" hangingPunct="1">
              <a:defRPr sz="900" kern="1200">
                <a:solidFill>
                  <a:schemeClr val="tx1"/>
                </a:solidFill>
                <a:latin typeface="+mn-lt"/>
                <a:ea typeface="+mn-ea"/>
                <a:cs typeface="+mn-cs"/>
              </a:defRPr>
            </a:lvl4pPr>
            <a:lvl5pPr marL="914034" algn="l" defTabSz="228509" rtl="0" eaLnBrk="1" latinLnBrk="0" hangingPunct="1">
              <a:defRPr sz="900" kern="1200">
                <a:solidFill>
                  <a:schemeClr val="tx1"/>
                </a:solidFill>
                <a:latin typeface="+mn-lt"/>
                <a:ea typeface="+mn-ea"/>
                <a:cs typeface="+mn-cs"/>
              </a:defRPr>
            </a:lvl5pPr>
            <a:lvl6pPr marL="1142543" algn="l" defTabSz="228509" rtl="0" eaLnBrk="1" latinLnBrk="0" hangingPunct="1">
              <a:defRPr sz="900" kern="1200">
                <a:solidFill>
                  <a:schemeClr val="tx1"/>
                </a:solidFill>
                <a:latin typeface="+mn-lt"/>
                <a:ea typeface="+mn-ea"/>
                <a:cs typeface="+mn-cs"/>
              </a:defRPr>
            </a:lvl6pPr>
            <a:lvl7pPr marL="1371051" algn="l" defTabSz="228509" rtl="0" eaLnBrk="1" latinLnBrk="0" hangingPunct="1">
              <a:defRPr sz="900" kern="1200">
                <a:solidFill>
                  <a:schemeClr val="tx1"/>
                </a:solidFill>
                <a:latin typeface="+mn-lt"/>
                <a:ea typeface="+mn-ea"/>
                <a:cs typeface="+mn-cs"/>
              </a:defRPr>
            </a:lvl7pPr>
            <a:lvl8pPr marL="1599560" algn="l" defTabSz="228509" rtl="0" eaLnBrk="1" latinLnBrk="0" hangingPunct="1">
              <a:defRPr sz="900" kern="1200">
                <a:solidFill>
                  <a:schemeClr val="tx1"/>
                </a:solidFill>
                <a:latin typeface="+mn-lt"/>
                <a:ea typeface="+mn-ea"/>
                <a:cs typeface="+mn-cs"/>
              </a:defRPr>
            </a:lvl8pPr>
            <a:lvl9pPr marL="1828068" algn="l" defTabSz="228509" rtl="0" eaLnBrk="1" latinLnBrk="0" hangingPunct="1">
              <a:defRPr sz="900" kern="1200">
                <a:solidFill>
                  <a:schemeClr val="tx1"/>
                </a:solidFill>
                <a:latin typeface="+mn-lt"/>
                <a:ea typeface="+mn-ea"/>
                <a:cs typeface="+mn-cs"/>
              </a:defRPr>
            </a:lvl9pPr>
          </a:lstStyle>
          <a:p>
            <a:r>
              <a:rPr lang="en-GB" dirty="0">
                <a:solidFill>
                  <a:schemeClr val="bg2"/>
                </a:solidFill>
              </a:rPr>
              <a:t>Proprietary</a:t>
            </a:r>
          </a:p>
        </p:txBody>
      </p:sp>
      <p:sp>
        <p:nvSpPr>
          <p:cNvPr id="27" name="Slide Number Placeholder 4">
            <a:extLst>
              <a:ext uri="{FF2B5EF4-FFF2-40B4-BE49-F238E27FC236}">
                <a16:creationId xmlns:a16="http://schemas.microsoft.com/office/drawing/2014/main" id="{B75AAEB8-2F0F-3A65-0665-1758D3825C77}"/>
              </a:ext>
            </a:extLst>
          </p:cNvPr>
          <p:cNvSpPr txBox="1">
            <a:spLocks/>
          </p:cNvSpPr>
          <p:nvPr/>
        </p:nvSpPr>
        <p:spPr>
          <a:xfrm>
            <a:off x="11243633" y="6347622"/>
            <a:ext cx="458332" cy="251971"/>
          </a:xfrm>
          <a:prstGeom prst="rect">
            <a:avLst/>
          </a:prstGeom>
        </p:spPr>
        <p:txBody>
          <a:bodyPr anchor="ctr" anchorCtr="0"/>
          <a:lstStyle>
            <a:defPPr>
              <a:defRPr lang="en-US"/>
            </a:defPPr>
            <a:lvl1pPr marL="0" algn="r" defTabSz="228509" rtl="0" eaLnBrk="1" latinLnBrk="0" hangingPunct="1">
              <a:defRPr sz="800" b="0" kern="1200">
                <a:solidFill>
                  <a:schemeClr val="accent3"/>
                </a:solidFill>
                <a:latin typeface="+mn-lt"/>
                <a:ea typeface="+mn-ea"/>
                <a:cs typeface="+mn-cs"/>
              </a:defRPr>
            </a:lvl1pPr>
            <a:lvl2pPr marL="228509" algn="l" defTabSz="228509" rtl="0" eaLnBrk="1" latinLnBrk="0" hangingPunct="1">
              <a:defRPr sz="900" kern="1200">
                <a:solidFill>
                  <a:schemeClr val="tx1"/>
                </a:solidFill>
                <a:latin typeface="+mn-lt"/>
                <a:ea typeface="+mn-ea"/>
                <a:cs typeface="+mn-cs"/>
              </a:defRPr>
            </a:lvl2pPr>
            <a:lvl3pPr marL="457017" algn="l" defTabSz="228509" rtl="0" eaLnBrk="1" latinLnBrk="0" hangingPunct="1">
              <a:defRPr sz="900" kern="1200">
                <a:solidFill>
                  <a:schemeClr val="tx1"/>
                </a:solidFill>
                <a:latin typeface="+mn-lt"/>
                <a:ea typeface="+mn-ea"/>
                <a:cs typeface="+mn-cs"/>
              </a:defRPr>
            </a:lvl3pPr>
            <a:lvl4pPr marL="685526" algn="l" defTabSz="228509" rtl="0" eaLnBrk="1" latinLnBrk="0" hangingPunct="1">
              <a:defRPr sz="900" kern="1200">
                <a:solidFill>
                  <a:schemeClr val="tx1"/>
                </a:solidFill>
                <a:latin typeface="+mn-lt"/>
                <a:ea typeface="+mn-ea"/>
                <a:cs typeface="+mn-cs"/>
              </a:defRPr>
            </a:lvl4pPr>
            <a:lvl5pPr marL="914034" algn="l" defTabSz="228509" rtl="0" eaLnBrk="1" latinLnBrk="0" hangingPunct="1">
              <a:defRPr sz="900" kern="1200">
                <a:solidFill>
                  <a:schemeClr val="tx1"/>
                </a:solidFill>
                <a:latin typeface="+mn-lt"/>
                <a:ea typeface="+mn-ea"/>
                <a:cs typeface="+mn-cs"/>
              </a:defRPr>
            </a:lvl5pPr>
            <a:lvl6pPr marL="1142543" algn="l" defTabSz="228509" rtl="0" eaLnBrk="1" latinLnBrk="0" hangingPunct="1">
              <a:defRPr sz="900" kern="1200">
                <a:solidFill>
                  <a:schemeClr val="tx1"/>
                </a:solidFill>
                <a:latin typeface="+mn-lt"/>
                <a:ea typeface="+mn-ea"/>
                <a:cs typeface="+mn-cs"/>
              </a:defRPr>
            </a:lvl6pPr>
            <a:lvl7pPr marL="1371051" algn="l" defTabSz="228509" rtl="0" eaLnBrk="1" latinLnBrk="0" hangingPunct="1">
              <a:defRPr sz="900" kern="1200">
                <a:solidFill>
                  <a:schemeClr val="tx1"/>
                </a:solidFill>
                <a:latin typeface="+mn-lt"/>
                <a:ea typeface="+mn-ea"/>
                <a:cs typeface="+mn-cs"/>
              </a:defRPr>
            </a:lvl7pPr>
            <a:lvl8pPr marL="1599560" algn="l" defTabSz="228509" rtl="0" eaLnBrk="1" latinLnBrk="0" hangingPunct="1">
              <a:defRPr sz="900" kern="1200">
                <a:solidFill>
                  <a:schemeClr val="tx1"/>
                </a:solidFill>
                <a:latin typeface="+mn-lt"/>
                <a:ea typeface="+mn-ea"/>
                <a:cs typeface="+mn-cs"/>
              </a:defRPr>
            </a:lvl8pPr>
            <a:lvl9pPr marL="1828068" algn="l" defTabSz="228509" rtl="0" eaLnBrk="1" latinLnBrk="0" hangingPunct="1">
              <a:defRPr sz="900" kern="1200">
                <a:solidFill>
                  <a:schemeClr val="tx1"/>
                </a:solidFill>
                <a:latin typeface="+mn-lt"/>
                <a:ea typeface="+mn-ea"/>
                <a:cs typeface="+mn-cs"/>
              </a:defRPr>
            </a:lvl9pPr>
          </a:lstStyle>
          <a:p>
            <a:fld id="{0643FD91-E2F4-430C-9968-CE1C2F22CA4A}" type="slidenum">
              <a:rPr lang="en-US" smtClean="0">
                <a:solidFill>
                  <a:schemeClr val="bg2"/>
                </a:solidFill>
              </a:rPr>
              <a:pPr/>
              <a:t>‹#›</a:t>
            </a:fld>
            <a:endParaRPr lang="en-US" dirty="0">
              <a:solidFill>
                <a:schemeClr val="bg2"/>
              </a:solidFill>
            </a:endParaRPr>
          </a:p>
        </p:txBody>
      </p:sp>
      <p:grpSp>
        <p:nvGrpSpPr>
          <p:cNvPr id="28" name="Group 27">
            <a:extLst>
              <a:ext uri="{FF2B5EF4-FFF2-40B4-BE49-F238E27FC236}">
                <a16:creationId xmlns:a16="http://schemas.microsoft.com/office/drawing/2014/main" id="{DB841D81-1C43-6407-FD50-A552F216AF35}"/>
              </a:ext>
            </a:extLst>
          </p:cNvPr>
          <p:cNvGrpSpPr>
            <a:grpSpLocks noChangeAspect="1"/>
          </p:cNvGrpSpPr>
          <p:nvPr/>
        </p:nvGrpSpPr>
        <p:grpSpPr>
          <a:xfrm>
            <a:off x="457200" y="6274417"/>
            <a:ext cx="1050525" cy="398381"/>
            <a:chOff x="612665" y="352828"/>
            <a:chExt cx="4095161" cy="1552970"/>
          </a:xfrm>
        </p:grpSpPr>
        <p:sp>
          <p:nvSpPr>
            <p:cNvPr id="29" name="Free Form 4">
              <a:extLst>
                <a:ext uri="{FF2B5EF4-FFF2-40B4-BE49-F238E27FC236}">
                  <a16:creationId xmlns:a16="http://schemas.microsoft.com/office/drawing/2014/main" id="{9990EA21-F168-0149-497C-8D11FFB04722}"/>
                </a:ext>
              </a:extLst>
            </p:cNvPr>
            <p:cNvSpPr/>
            <p:nvPr/>
          </p:nvSpPr>
          <p:spPr>
            <a:xfrm>
              <a:off x="612665" y="352828"/>
              <a:ext cx="1561543" cy="1552970"/>
            </a:xfrm>
            <a:custGeom>
              <a:avLst/>
              <a:gdLst/>
              <a:ahLst/>
              <a:cxnLst/>
              <a:rect l="0" t="0" r="0" b="0"/>
              <a:pathLst>
                <a:path w="1561542" h="1552969">
                  <a:moveTo>
                    <a:pt x="346909" y="325534"/>
                  </a:moveTo>
                  <a:lnTo>
                    <a:pt x="246043" y="393659"/>
                  </a:lnTo>
                  <a:lnTo>
                    <a:pt x="279673" y="276689"/>
                  </a:lnTo>
                  <a:lnTo>
                    <a:pt x="213657" y="228720"/>
                  </a:lnTo>
                  <a:lnTo>
                    <a:pt x="158118" y="459827"/>
                  </a:lnTo>
                  <a:lnTo>
                    <a:pt x="210291" y="497738"/>
                  </a:lnTo>
                  <a:lnTo>
                    <a:pt x="412925" y="373503"/>
                  </a:lnTo>
                  <a:close/>
                  <a:moveTo>
                    <a:pt x="1214633" y="1227434"/>
                  </a:moveTo>
                  <a:lnTo>
                    <a:pt x="1315498" y="1159310"/>
                  </a:lnTo>
                  <a:lnTo>
                    <a:pt x="1281868" y="1276280"/>
                  </a:lnTo>
                  <a:lnTo>
                    <a:pt x="1347884" y="1324249"/>
                  </a:lnTo>
                  <a:lnTo>
                    <a:pt x="1403423" y="1093141"/>
                  </a:lnTo>
                  <a:lnTo>
                    <a:pt x="1351250" y="1055231"/>
                  </a:lnTo>
                  <a:lnTo>
                    <a:pt x="1148616" y="1179465"/>
                  </a:lnTo>
                  <a:close/>
                  <a:moveTo>
                    <a:pt x="694834" y="156645"/>
                  </a:moveTo>
                  <a:lnTo>
                    <a:pt x="573190" y="152480"/>
                  </a:lnTo>
                  <a:lnTo>
                    <a:pt x="669141" y="77598"/>
                  </a:lnTo>
                  <a:lnTo>
                    <a:pt x="643931" y="0"/>
                  </a:lnTo>
                  <a:lnTo>
                    <a:pt x="463155" y="154308"/>
                  </a:lnTo>
                  <a:lnTo>
                    <a:pt x="483094" y="215651"/>
                  </a:lnTo>
                  <a:lnTo>
                    <a:pt x="720044" y="234244"/>
                  </a:lnTo>
                  <a:close/>
                  <a:moveTo>
                    <a:pt x="866707" y="1396323"/>
                  </a:moveTo>
                  <a:lnTo>
                    <a:pt x="988351" y="1400502"/>
                  </a:lnTo>
                  <a:lnTo>
                    <a:pt x="892400" y="1475370"/>
                  </a:lnTo>
                  <a:lnTo>
                    <a:pt x="917610" y="1552969"/>
                  </a:lnTo>
                  <a:lnTo>
                    <a:pt x="1098374" y="1398660"/>
                  </a:lnTo>
                  <a:lnTo>
                    <a:pt x="1078447" y="1337318"/>
                  </a:lnTo>
                  <a:lnTo>
                    <a:pt x="841497" y="1318724"/>
                  </a:lnTo>
                  <a:close/>
                  <a:moveTo>
                    <a:pt x="1075577" y="224503"/>
                  </a:moveTo>
                  <a:lnTo>
                    <a:pt x="979613" y="149635"/>
                  </a:lnTo>
                  <a:lnTo>
                    <a:pt x="1101257" y="145456"/>
                  </a:lnTo>
                  <a:lnTo>
                    <a:pt x="1126467" y="67857"/>
                  </a:lnTo>
                  <a:lnTo>
                    <a:pt x="889517" y="86451"/>
                  </a:lnTo>
                  <a:lnTo>
                    <a:pt x="869590" y="147793"/>
                  </a:lnTo>
                  <a:lnTo>
                    <a:pt x="1050354" y="302115"/>
                  </a:lnTo>
                  <a:close/>
                  <a:moveTo>
                    <a:pt x="485964" y="1328465"/>
                  </a:moveTo>
                  <a:lnTo>
                    <a:pt x="581915" y="1403334"/>
                  </a:lnTo>
                  <a:lnTo>
                    <a:pt x="460284" y="1407500"/>
                  </a:lnTo>
                  <a:lnTo>
                    <a:pt x="435062" y="1485111"/>
                  </a:lnTo>
                  <a:lnTo>
                    <a:pt x="672024" y="1466518"/>
                  </a:lnTo>
                  <a:lnTo>
                    <a:pt x="691951" y="1405175"/>
                  </a:lnTo>
                  <a:lnTo>
                    <a:pt x="511187" y="1250854"/>
                  </a:lnTo>
                  <a:close/>
                  <a:moveTo>
                    <a:pt x="1343719" y="503199"/>
                  </a:moveTo>
                  <a:lnTo>
                    <a:pt x="1310088" y="386229"/>
                  </a:lnTo>
                  <a:lnTo>
                    <a:pt x="1410954" y="454353"/>
                  </a:lnTo>
                  <a:lnTo>
                    <a:pt x="1476970" y="406397"/>
                  </a:lnTo>
                  <a:lnTo>
                    <a:pt x="1274337" y="282150"/>
                  </a:lnTo>
                  <a:lnTo>
                    <a:pt x="1222164" y="320073"/>
                  </a:lnTo>
                  <a:lnTo>
                    <a:pt x="1277702" y="551168"/>
                  </a:lnTo>
                  <a:close/>
                  <a:moveTo>
                    <a:pt x="217823" y="1049757"/>
                  </a:moveTo>
                  <a:lnTo>
                    <a:pt x="251440" y="1166740"/>
                  </a:lnTo>
                  <a:lnTo>
                    <a:pt x="150587" y="1098615"/>
                  </a:lnTo>
                  <a:lnTo>
                    <a:pt x="84571" y="1146572"/>
                  </a:lnTo>
                  <a:lnTo>
                    <a:pt x="287192" y="1270819"/>
                  </a:lnTo>
                  <a:lnTo>
                    <a:pt x="339377" y="1232896"/>
                  </a:lnTo>
                  <a:lnTo>
                    <a:pt x="283839" y="1001801"/>
                  </a:lnTo>
                  <a:close/>
                  <a:moveTo>
                    <a:pt x="1396831" y="886291"/>
                  </a:moveTo>
                  <a:lnTo>
                    <a:pt x="1438387" y="771899"/>
                  </a:lnTo>
                  <a:lnTo>
                    <a:pt x="1479942" y="886291"/>
                  </a:lnTo>
                  <a:lnTo>
                    <a:pt x="1561542" y="886291"/>
                  </a:lnTo>
                  <a:lnTo>
                    <a:pt x="1470633" y="666677"/>
                  </a:lnTo>
                  <a:lnTo>
                    <a:pt x="1406141" y="666677"/>
                  </a:lnTo>
                  <a:lnTo>
                    <a:pt x="1315232" y="886291"/>
                  </a:lnTo>
                  <a:close/>
                  <a:moveTo>
                    <a:pt x="246309" y="666677"/>
                  </a:moveTo>
                  <a:lnTo>
                    <a:pt x="155401" y="886291"/>
                  </a:lnTo>
                  <a:lnTo>
                    <a:pt x="90896" y="886291"/>
                  </a:lnTo>
                  <a:lnTo>
                    <a:pt x="0" y="666677"/>
                  </a:lnTo>
                  <a:lnTo>
                    <a:pt x="81599" y="666677"/>
                  </a:lnTo>
                  <a:lnTo>
                    <a:pt x="123154" y="781082"/>
                  </a:lnTo>
                  <a:lnTo>
                    <a:pt x="164710" y="666677"/>
                  </a:lnTo>
                  <a:close/>
                </a:path>
              </a:pathLst>
            </a:custGeom>
            <a:solidFill>
              <a:schemeClr val="accent1"/>
            </a:solidFill>
            <a:ln w="12700" cap="flat" cmpd="sng">
              <a:noFill/>
              <a:prstDash val="solid"/>
              <a:miter lim="800000"/>
            </a:ln>
          </p:spPr>
          <p:txBody>
            <a:bodyPr anchor="ctr">
              <a:spAutoFit/>
            </a:bodyPr>
            <a:lstStyle/>
            <a:p>
              <a:pPr algn="ctr"/>
              <a:endParaRPr lang="en-US"/>
            </a:p>
          </p:txBody>
        </p:sp>
        <p:sp>
          <p:nvSpPr>
            <p:cNvPr id="30" name="Free Form 6">
              <a:extLst>
                <a:ext uri="{FF2B5EF4-FFF2-40B4-BE49-F238E27FC236}">
                  <a16:creationId xmlns:a16="http://schemas.microsoft.com/office/drawing/2014/main" id="{92403FB2-1B61-4D0F-C67C-05319C63451F}"/>
                </a:ext>
              </a:extLst>
            </p:cNvPr>
            <p:cNvSpPr/>
            <p:nvPr/>
          </p:nvSpPr>
          <p:spPr>
            <a:xfrm>
              <a:off x="2477828" y="737742"/>
              <a:ext cx="2229998" cy="783141"/>
            </a:xfrm>
            <a:custGeom>
              <a:avLst/>
              <a:gdLst/>
              <a:ahLst/>
              <a:cxnLst/>
              <a:rect l="0" t="0" r="0" b="0"/>
              <a:pathLst>
                <a:path w="2229998" h="783139">
                  <a:moveTo>
                    <a:pt x="2219317" y="482739"/>
                  </a:moveTo>
                  <a:lnTo>
                    <a:pt x="2201917" y="503643"/>
                  </a:lnTo>
                  <a:lnTo>
                    <a:pt x="2200012" y="503643"/>
                  </a:lnTo>
                  <a:lnTo>
                    <a:pt x="2182702" y="482739"/>
                  </a:lnTo>
                  <a:lnTo>
                    <a:pt x="2182702" y="517753"/>
                  </a:lnTo>
                  <a:lnTo>
                    <a:pt x="2172021" y="517753"/>
                  </a:lnTo>
                  <a:lnTo>
                    <a:pt x="2172021" y="465885"/>
                  </a:lnTo>
                  <a:lnTo>
                    <a:pt x="2181635" y="465885"/>
                  </a:lnTo>
                  <a:lnTo>
                    <a:pt x="2201003" y="489000"/>
                  </a:lnTo>
                  <a:lnTo>
                    <a:pt x="2220383" y="465885"/>
                  </a:lnTo>
                  <a:lnTo>
                    <a:pt x="2229998" y="465885"/>
                  </a:lnTo>
                  <a:lnTo>
                    <a:pt x="2229998" y="517753"/>
                  </a:lnTo>
                  <a:lnTo>
                    <a:pt x="2219317" y="517753"/>
                  </a:lnTo>
                  <a:close/>
                  <a:moveTo>
                    <a:pt x="2146620" y="475271"/>
                  </a:moveTo>
                  <a:lnTo>
                    <a:pt x="2146620" y="517753"/>
                  </a:lnTo>
                  <a:lnTo>
                    <a:pt x="2135939" y="517753"/>
                  </a:lnTo>
                  <a:lnTo>
                    <a:pt x="2135939" y="475271"/>
                  </a:lnTo>
                  <a:lnTo>
                    <a:pt x="2118857" y="475271"/>
                  </a:lnTo>
                  <a:lnTo>
                    <a:pt x="2118857" y="465885"/>
                  </a:lnTo>
                  <a:lnTo>
                    <a:pt x="2163092" y="465885"/>
                  </a:lnTo>
                  <a:lnTo>
                    <a:pt x="2163092" y="475271"/>
                  </a:lnTo>
                  <a:close/>
                  <a:moveTo>
                    <a:pt x="982648" y="690414"/>
                  </a:moveTo>
                  <a:cubicBezTo>
                    <a:pt x="982648" y="751388"/>
                    <a:pt x="933155" y="776484"/>
                    <a:pt x="889136" y="776484"/>
                  </a:cubicBezTo>
                  <a:lnTo>
                    <a:pt x="719092" y="776484"/>
                  </a:lnTo>
                  <a:lnTo>
                    <a:pt x="719092" y="465885"/>
                  </a:lnTo>
                  <a:lnTo>
                    <a:pt x="862846" y="465885"/>
                  </a:lnTo>
                  <a:cubicBezTo>
                    <a:pt x="926297" y="465885"/>
                    <a:pt x="965351" y="498284"/>
                    <a:pt x="965351" y="547091"/>
                  </a:cubicBezTo>
                  <a:cubicBezTo>
                    <a:pt x="965351" y="577242"/>
                    <a:pt x="951507" y="598604"/>
                    <a:pt x="933524" y="611914"/>
                  </a:cubicBezTo>
                  <a:cubicBezTo>
                    <a:pt x="964106" y="626354"/>
                    <a:pt x="982648" y="652402"/>
                    <a:pt x="982648" y="690414"/>
                  </a:cubicBezTo>
                  <a:close/>
                  <a:moveTo>
                    <a:pt x="859125" y="592800"/>
                  </a:moveTo>
                  <a:cubicBezTo>
                    <a:pt x="890076" y="592800"/>
                    <a:pt x="907221" y="578537"/>
                    <a:pt x="907221" y="556629"/>
                  </a:cubicBezTo>
                  <a:cubicBezTo>
                    <a:pt x="907221" y="534721"/>
                    <a:pt x="890076" y="520459"/>
                    <a:pt x="859125" y="520459"/>
                  </a:cubicBezTo>
                  <a:lnTo>
                    <a:pt x="779482" y="520459"/>
                  </a:lnTo>
                  <a:lnTo>
                    <a:pt x="779482" y="592800"/>
                  </a:lnTo>
                  <a:close/>
                  <a:moveTo>
                    <a:pt x="779482" y="642928"/>
                  </a:moveTo>
                  <a:lnTo>
                    <a:pt x="779482" y="721911"/>
                  </a:lnTo>
                  <a:lnTo>
                    <a:pt x="869933" y="721911"/>
                  </a:lnTo>
                  <a:cubicBezTo>
                    <a:pt x="903995" y="721911"/>
                    <a:pt x="924519" y="712284"/>
                    <a:pt x="924519" y="682426"/>
                  </a:cubicBezTo>
                  <a:cubicBezTo>
                    <a:pt x="924519" y="656377"/>
                    <a:pt x="903995" y="642928"/>
                    <a:pt x="869933" y="642928"/>
                  </a:cubicBezTo>
                  <a:close/>
                  <a:moveTo>
                    <a:pt x="253333" y="0"/>
                  </a:moveTo>
                  <a:lnTo>
                    <a:pt x="162271" y="234079"/>
                  </a:lnTo>
                  <a:lnTo>
                    <a:pt x="71210" y="0"/>
                  </a:lnTo>
                  <a:lnTo>
                    <a:pt x="0" y="0"/>
                  </a:lnTo>
                  <a:lnTo>
                    <a:pt x="0" y="3987"/>
                  </a:lnTo>
                  <a:lnTo>
                    <a:pt x="126914" y="310586"/>
                  </a:lnTo>
                  <a:lnTo>
                    <a:pt x="197629" y="310586"/>
                  </a:lnTo>
                  <a:lnTo>
                    <a:pt x="324556" y="3987"/>
                  </a:lnTo>
                  <a:lnTo>
                    <a:pt x="324556" y="0"/>
                  </a:lnTo>
                  <a:close/>
                  <a:moveTo>
                    <a:pt x="2077619" y="465885"/>
                  </a:moveTo>
                  <a:lnTo>
                    <a:pt x="2008834" y="465885"/>
                  </a:lnTo>
                  <a:lnTo>
                    <a:pt x="1930080" y="593752"/>
                  </a:lnTo>
                  <a:lnTo>
                    <a:pt x="1851312" y="465885"/>
                  </a:lnTo>
                  <a:lnTo>
                    <a:pt x="1782540" y="465885"/>
                  </a:lnTo>
                  <a:lnTo>
                    <a:pt x="1782540" y="469873"/>
                  </a:lnTo>
                  <a:lnTo>
                    <a:pt x="1899878" y="646547"/>
                  </a:lnTo>
                  <a:lnTo>
                    <a:pt x="1899878" y="776484"/>
                  </a:lnTo>
                  <a:lnTo>
                    <a:pt x="1960281" y="776484"/>
                  </a:lnTo>
                  <a:lnTo>
                    <a:pt x="1960281" y="646547"/>
                  </a:lnTo>
                  <a:lnTo>
                    <a:pt x="2077619" y="469873"/>
                  </a:lnTo>
                  <a:close/>
                  <a:moveTo>
                    <a:pt x="1606348" y="776484"/>
                  </a:moveTo>
                  <a:lnTo>
                    <a:pt x="1666738" y="776484"/>
                  </a:lnTo>
                  <a:lnTo>
                    <a:pt x="1666738" y="522681"/>
                  </a:lnTo>
                  <a:lnTo>
                    <a:pt x="1764340" y="522681"/>
                  </a:lnTo>
                  <a:lnTo>
                    <a:pt x="1764340" y="465885"/>
                  </a:lnTo>
                  <a:lnTo>
                    <a:pt x="1508759" y="465885"/>
                  </a:lnTo>
                  <a:lnTo>
                    <a:pt x="1508759" y="522681"/>
                  </a:lnTo>
                  <a:lnTo>
                    <a:pt x="1606348" y="522681"/>
                  </a:lnTo>
                  <a:close/>
                  <a:moveTo>
                    <a:pt x="1161710" y="465885"/>
                  </a:moveTo>
                  <a:lnTo>
                    <a:pt x="1161710" y="776484"/>
                  </a:lnTo>
                  <a:lnTo>
                    <a:pt x="1370796" y="776484"/>
                  </a:lnTo>
                  <a:lnTo>
                    <a:pt x="1370796" y="719688"/>
                  </a:lnTo>
                  <a:lnTo>
                    <a:pt x="1222088" y="719688"/>
                  </a:lnTo>
                  <a:lnTo>
                    <a:pt x="1222088" y="465885"/>
                  </a:lnTo>
                  <a:close/>
                  <a:moveTo>
                    <a:pt x="1471052" y="776484"/>
                  </a:moveTo>
                  <a:lnTo>
                    <a:pt x="1471052" y="621185"/>
                  </a:lnTo>
                  <a:lnTo>
                    <a:pt x="1471052" y="465885"/>
                  </a:lnTo>
                  <a:lnTo>
                    <a:pt x="1408503" y="465885"/>
                  </a:lnTo>
                  <a:lnTo>
                    <a:pt x="1408503" y="621185"/>
                  </a:lnTo>
                  <a:lnTo>
                    <a:pt x="1408503" y="776484"/>
                  </a:lnTo>
                  <a:close/>
                  <a:moveTo>
                    <a:pt x="1096126" y="776484"/>
                  </a:moveTo>
                  <a:lnTo>
                    <a:pt x="1096126" y="621185"/>
                  </a:lnTo>
                  <a:lnTo>
                    <a:pt x="1096126" y="465885"/>
                  </a:lnTo>
                  <a:lnTo>
                    <a:pt x="1033577" y="465885"/>
                  </a:lnTo>
                  <a:lnTo>
                    <a:pt x="1033577" y="621185"/>
                  </a:lnTo>
                  <a:lnTo>
                    <a:pt x="1033577" y="776484"/>
                  </a:lnTo>
                  <a:close/>
                  <a:moveTo>
                    <a:pt x="677841" y="622518"/>
                  </a:moveTo>
                  <a:cubicBezTo>
                    <a:pt x="676952" y="702835"/>
                    <a:pt x="627700" y="783139"/>
                    <a:pt x="518553" y="783139"/>
                  </a:cubicBezTo>
                  <a:cubicBezTo>
                    <a:pt x="409394" y="783139"/>
                    <a:pt x="358809" y="704613"/>
                    <a:pt x="358809" y="622963"/>
                  </a:cubicBezTo>
                  <a:cubicBezTo>
                    <a:pt x="358809" y="541325"/>
                    <a:pt x="411172" y="459230"/>
                    <a:pt x="518553" y="459230"/>
                  </a:cubicBezTo>
                  <a:cubicBezTo>
                    <a:pt x="625490" y="459230"/>
                    <a:pt x="678730" y="541325"/>
                    <a:pt x="677841" y="622518"/>
                  </a:cubicBezTo>
                  <a:close/>
                  <a:moveTo>
                    <a:pt x="615851" y="623306"/>
                  </a:moveTo>
                  <a:cubicBezTo>
                    <a:pt x="616702" y="573038"/>
                    <a:pt x="588659" y="516801"/>
                    <a:pt x="518541" y="516801"/>
                  </a:cubicBezTo>
                  <a:cubicBezTo>
                    <a:pt x="448435" y="516801"/>
                    <a:pt x="419542" y="573457"/>
                    <a:pt x="420812" y="623738"/>
                  </a:cubicBezTo>
                  <a:cubicBezTo>
                    <a:pt x="422095" y="672735"/>
                    <a:pt x="448435" y="725137"/>
                    <a:pt x="518541" y="725137"/>
                  </a:cubicBezTo>
                  <a:cubicBezTo>
                    <a:pt x="588659" y="725137"/>
                    <a:pt x="615000" y="672304"/>
                    <a:pt x="615851" y="623306"/>
                  </a:cubicBezTo>
                  <a:close/>
                  <a:moveTo>
                    <a:pt x="252291" y="465885"/>
                  </a:moveTo>
                  <a:lnTo>
                    <a:pt x="162271" y="589599"/>
                  </a:lnTo>
                  <a:lnTo>
                    <a:pt x="72264" y="465885"/>
                  </a:lnTo>
                  <a:lnTo>
                    <a:pt x="6972" y="465885"/>
                  </a:lnTo>
                  <a:lnTo>
                    <a:pt x="6972" y="776484"/>
                  </a:lnTo>
                  <a:lnTo>
                    <a:pt x="67375" y="776484"/>
                  </a:lnTo>
                  <a:lnTo>
                    <a:pt x="67375" y="553124"/>
                  </a:lnTo>
                  <a:lnTo>
                    <a:pt x="159363" y="678946"/>
                  </a:lnTo>
                  <a:lnTo>
                    <a:pt x="165193" y="678946"/>
                  </a:lnTo>
                  <a:lnTo>
                    <a:pt x="257181" y="553124"/>
                  </a:lnTo>
                  <a:lnTo>
                    <a:pt x="257181" y="776484"/>
                  </a:lnTo>
                  <a:lnTo>
                    <a:pt x="317571" y="776484"/>
                  </a:lnTo>
                  <a:lnTo>
                    <a:pt x="317571" y="465885"/>
                  </a:lnTo>
                  <a:close/>
                  <a:moveTo>
                    <a:pt x="1580795" y="310586"/>
                  </a:moveTo>
                  <a:lnTo>
                    <a:pt x="1519123" y="310586"/>
                  </a:lnTo>
                  <a:lnTo>
                    <a:pt x="1492503" y="252012"/>
                  </a:lnTo>
                  <a:lnTo>
                    <a:pt x="1330104" y="252012"/>
                  </a:lnTo>
                  <a:lnTo>
                    <a:pt x="1303484" y="310586"/>
                  </a:lnTo>
                  <a:lnTo>
                    <a:pt x="1241824" y="310586"/>
                  </a:lnTo>
                  <a:lnTo>
                    <a:pt x="1241824" y="306598"/>
                  </a:lnTo>
                  <a:lnTo>
                    <a:pt x="1379356" y="0"/>
                  </a:lnTo>
                  <a:lnTo>
                    <a:pt x="1443251" y="0"/>
                  </a:lnTo>
                  <a:lnTo>
                    <a:pt x="1580795" y="306598"/>
                  </a:lnTo>
                  <a:close/>
                  <a:moveTo>
                    <a:pt x="1468982" y="197451"/>
                  </a:moveTo>
                  <a:lnTo>
                    <a:pt x="1411297" y="65216"/>
                  </a:lnTo>
                  <a:lnTo>
                    <a:pt x="1353625" y="197451"/>
                  </a:lnTo>
                  <a:close/>
                  <a:moveTo>
                    <a:pt x="852724" y="310586"/>
                  </a:moveTo>
                  <a:lnTo>
                    <a:pt x="762209" y="206761"/>
                  </a:lnTo>
                  <a:lnTo>
                    <a:pt x="707687" y="206761"/>
                  </a:lnTo>
                  <a:lnTo>
                    <a:pt x="707687" y="310586"/>
                  </a:lnTo>
                  <a:lnTo>
                    <a:pt x="647284" y="310586"/>
                  </a:lnTo>
                  <a:lnTo>
                    <a:pt x="647284" y="0"/>
                  </a:lnTo>
                  <a:lnTo>
                    <a:pt x="795039" y="0"/>
                  </a:lnTo>
                  <a:cubicBezTo>
                    <a:pt x="868257" y="431"/>
                    <a:pt x="906853" y="49251"/>
                    <a:pt x="906853" y="102936"/>
                  </a:cubicBezTo>
                  <a:cubicBezTo>
                    <a:pt x="906853" y="145532"/>
                    <a:pt x="887333" y="188574"/>
                    <a:pt x="828327" y="200550"/>
                  </a:cubicBezTo>
                  <a:lnTo>
                    <a:pt x="922398" y="306598"/>
                  </a:lnTo>
                  <a:lnTo>
                    <a:pt x="922398" y="310586"/>
                  </a:lnTo>
                  <a:close/>
                  <a:moveTo>
                    <a:pt x="795039" y="153965"/>
                  </a:moveTo>
                  <a:cubicBezTo>
                    <a:pt x="832315" y="153965"/>
                    <a:pt x="848292" y="129111"/>
                    <a:pt x="848292" y="104269"/>
                  </a:cubicBezTo>
                  <a:cubicBezTo>
                    <a:pt x="848292" y="79415"/>
                    <a:pt x="831870" y="54573"/>
                    <a:pt x="795039" y="54573"/>
                  </a:cubicBezTo>
                  <a:lnTo>
                    <a:pt x="707687" y="54573"/>
                  </a:lnTo>
                  <a:lnTo>
                    <a:pt x="707687" y="153965"/>
                  </a:lnTo>
                  <a:close/>
                  <a:moveTo>
                    <a:pt x="1160631" y="310586"/>
                  </a:moveTo>
                  <a:lnTo>
                    <a:pt x="1070116" y="206761"/>
                  </a:lnTo>
                  <a:lnTo>
                    <a:pt x="1015580" y="206761"/>
                  </a:lnTo>
                  <a:lnTo>
                    <a:pt x="1015580" y="310586"/>
                  </a:lnTo>
                  <a:lnTo>
                    <a:pt x="955190" y="310586"/>
                  </a:lnTo>
                  <a:lnTo>
                    <a:pt x="955190" y="0"/>
                  </a:lnTo>
                  <a:lnTo>
                    <a:pt x="1102946" y="0"/>
                  </a:lnTo>
                  <a:cubicBezTo>
                    <a:pt x="1176163" y="431"/>
                    <a:pt x="1214760" y="49251"/>
                    <a:pt x="1214760" y="102936"/>
                  </a:cubicBezTo>
                  <a:cubicBezTo>
                    <a:pt x="1214760" y="145532"/>
                    <a:pt x="1195239" y="188574"/>
                    <a:pt x="1136221" y="200550"/>
                  </a:cubicBezTo>
                  <a:lnTo>
                    <a:pt x="1230292" y="306598"/>
                  </a:lnTo>
                  <a:lnTo>
                    <a:pt x="1230292" y="310586"/>
                  </a:lnTo>
                  <a:close/>
                  <a:moveTo>
                    <a:pt x="1102946" y="153965"/>
                  </a:moveTo>
                  <a:cubicBezTo>
                    <a:pt x="1140221" y="153965"/>
                    <a:pt x="1156198" y="129111"/>
                    <a:pt x="1156198" y="104269"/>
                  </a:cubicBezTo>
                  <a:cubicBezTo>
                    <a:pt x="1156198" y="79415"/>
                    <a:pt x="1139777" y="54573"/>
                    <a:pt x="1102946" y="54573"/>
                  </a:cubicBezTo>
                  <a:lnTo>
                    <a:pt x="1015580" y="54573"/>
                  </a:lnTo>
                  <a:lnTo>
                    <a:pt x="1015580" y="153965"/>
                  </a:lnTo>
                  <a:close/>
                  <a:moveTo>
                    <a:pt x="593739" y="253803"/>
                  </a:moveTo>
                  <a:lnTo>
                    <a:pt x="421637" y="253803"/>
                  </a:lnTo>
                  <a:lnTo>
                    <a:pt x="421637" y="179252"/>
                  </a:lnTo>
                  <a:lnTo>
                    <a:pt x="587529" y="179252"/>
                  </a:lnTo>
                  <a:lnTo>
                    <a:pt x="587529" y="124679"/>
                  </a:lnTo>
                  <a:lnTo>
                    <a:pt x="421637" y="124679"/>
                  </a:lnTo>
                  <a:lnTo>
                    <a:pt x="421637" y="56783"/>
                  </a:lnTo>
                  <a:lnTo>
                    <a:pt x="593739" y="56783"/>
                  </a:lnTo>
                  <a:lnTo>
                    <a:pt x="593739" y="0"/>
                  </a:lnTo>
                  <a:lnTo>
                    <a:pt x="361235" y="0"/>
                  </a:lnTo>
                  <a:lnTo>
                    <a:pt x="361235" y="310586"/>
                  </a:lnTo>
                  <a:lnTo>
                    <a:pt x="593739" y="310586"/>
                  </a:lnTo>
                  <a:close/>
                </a:path>
              </a:pathLst>
            </a:custGeom>
            <a:solidFill>
              <a:schemeClr val="tx2"/>
            </a:solidFill>
            <a:ln w="12700" cap="flat" cmpd="sng">
              <a:noFill/>
              <a:prstDash val="solid"/>
              <a:miter lim="800000"/>
            </a:ln>
          </p:spPr>
          <p:txBody>
            <a:bodyPr anchor="ctr">
              <a:spAutoFit/>
            </a:bodyPr>
            <a:lstStyle/>
            <a:p>
              <a:pPr algn="ctr"/>
              <a:endParaRPr lang="en-US" dirty="0"/>
            </a:p>
          </p:txBody>
        </p:sp>
      </p:grpSp>
    </p:spTree>
    <p:extLst>
      <p:ext uri="{BB962C8B-B14F-4D97-AF65-F5344CB8AC3E}">
        <p14:creationId xmlns:p14="http://schemas.microsoft.com/office/powerpoint/2010/main" val="20472366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468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cSld name="Bulleted List - 1 Column">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AE683E17-4926-D648-B2BF-7A54432EB448}"/>
              </a:ext>
            </a:extLst>
          </p:cNvPr>
          <p:cNvSpPr>
            <a:spLocks noGrp="1"/>
          </p:cNvSpPr>
          <p:nvPr>
            <p:ph sz="quarter" idx="11" hasCustomPrompt="1"/>
          </p:nvPr>
        </p:nvSpPr>
        <p:spPr>
          <a:xfrm>
            <a:off x="457200" y="1677560"/>
            <a:ext cx="11277599" cy="4405186"/>
          </a:xfrm>
          <a:prstGeom prst="rect">
            <a:avLst/>
          </a:prstGeom>
          <a:noFill/>
          <a:ln>
            <a:noFill/>
          </a:ln>
        </p:spPr>
        <p:txBody>
          <a:bodyPr/>
          <a:lstStyle>
            <a:lvl1pPr marL="179442" marR="0" indent="-179442" algn="l" defTabSz="914674" rtl="0" eaLnBrk="1" fontAlgn="auto" latinLnBrk="0" hangingPunct="1">
              <a:lnSpc>
                <a:spcPct val="120000"/>
              </a:lnSpc>
              <a:spcBef>
                <a:spcPts val="300"/>
              </a:spcBef>
              <a:spcAft>
                <a:spcPts val="0"/>
              </a:spcAft>
              <a:buClr>
                <a:srgbClr val="003F62"/>
              </a:buClr>
              <a:buSzPct val="85000"/>
              <a:buFontTx/>
              <a:buBlip>
                <a:blip r:embed="rId2"/>
              </a:buBlip>
              <a:tabLst/>
              <a:defRPr lang="en-GB" sz="1400" baseline="0" noProof="0" dirty="0" smtClean="0">
                <a:solidFill>
                  <a:schemeClr val="tx1"/>
                </a:solidFill>
                <a:effectLst/>
              </a:defRPr>
            </a:lvl1pPr>
            <a:lvl2pPr marL="358883" marR="0" indent="-179442" algn="l" defTabSz="914674" rtl="0" eaLnBrk="1" fontAlgn="auto" latinLnBrk="0" hangingPunct="1">
              <a:lnSpc>
                <a:spcPct val="120000"/>
              </a:lnSpc>
              <a:spcBef>
                <a:spcPts val="0"/>
              </a:spcBef>
              <a:spcAft>
                <a:spcPts val="0"/>
              </a:spcAft>
              <a:buClr>
                <a:srgbClr val="969696"/>
              </a:buClr>
              <a:buSzPct val="85000"/>
              <a:buFont typeface="Verdana" panose="020B0604030504040204" pitchFamily="34" charset="0"/>
              <a:buChar char="—"/>
              <a:tabLst/>
              <a:defRPr lang="en-GB" sz="1400" baseline="0" noProof="0" dirty="0" smtClean="0">
                <a:solidFill>
                  <a:schemeClr val="tx1"/>
                </a:solidFill>
                <a:effectLst/>
              </a:defRPr>
            </a:lvl2pPr>
            <a:lvl3pPr marL="540162" marR="0" indent="-179442" algn="l" defTabSz="914674" rtl="0" eaLnBrk="1" fontAlgn="auto" latinLnBrk="0" hangingPunct="1">
              <a:lnSpc>
                <a:spcPct val="120000"/>
              </a:lnSpc>
              <a:spcBef>
                <a:spcPts val="0"/>
              </a:spcBef>
              <a:spcAft>
                <a:spcPts val="0"/>
              </a:spcAft>
              <a:buClr>
                <a:srgbClr val="969696"/>
              </a:buClr>
              <a:buSzPct val="100000"/>
              <a:buFont typeface="Arial" panose="020B0604020202020204" pitchFamily="34" charset="0"/>
              <a:buChar char="–"/>
              <a:tabLst/>
              <a:defRPr lang="en-GB" sz="1400" baseline="0" noProof="0" dirty="0" smtClean="0">
                <a:solidFill>
                  <a:schemeClr val="tx1"/>
                </a:solidFill>
                <a:effectLst/>
              </a:defRPr>
            </a:lvl3pPr>
            <a:lvl4pPr marL="720216"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1400" baseline="0" noProof="0" dirty="0" smtClean="0">
                <a:solidFill>
                  <a:schemeClr val="tx1"/>
                </a:solidFill>
                <a:effectLst/>
              </a:defRPr>
            </a:lvl4pPr>
            <a:lvl5pPr marL="900270"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800" baseline="0" dirty="0">
                <a:solidFill>
                  <a:schemeClr val="tx1"/>
                </a:solidFill>
                <a:effectLst/>
              </a:defRPr>
            </a:lvl5pPr>
          </a:lstStyle>
          <a:p>
            <a:r>
              <a:rPr lang="en-US" dirty="0"/>
              <a:t>New bullet point here</a:t>
            </a:r>
          </a:p>
          <a:p>
            <a:pPr lvl="1"/>
            <a:r>
              <a:rPr lang="en-US" dirty="0"/>
              <a:t>Second bullet</a:t>
            </a:r>
          </a:p>
          <a:p>
            <a:pPr lvl="2"/>
            <a:r>
              <a:rPr lang="en-US" dirty="0"/>
              <a:t>Third bullet</a:t>
            </a:r>
          </a:p>
          <a:p>
            <a:pPr lvl="3"/>
            <a:r>
              <a:rPr lang="en-US" dirty="0"/>
              <a:t>Fourth bullet</a:t>
            </a:r>
          </a:p>
        </p:txBody>
      </p:sp>
      <p:sp>
        <p:nvSpPr>
          <p:cNvPr id="2" name="Title 4">
            <a:extLst>
              <a:ext uri="{FF2B5EF4-FFF2-40B4-BE49-F238E27FC236}">
                <a16:creationId xmlns:a16="http://schemas.microsoft.com/office/drawing/2014/main" id="{2EC76F6E-8A66-4896-4FBB-3034E92CDFBC}"/>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dirty="0"/>
              <a:t>Click to add slide headline or takeaway</a:t>
            </a:r>
          </a:p>
        </p:txBody>
      </p:sp>
    </p:spTree>
    <p:extLst>
      <p:ext uri="{BB962C8B-B14F-4D97-AF65-F5344CB8AC3E}">
        <p14:creationId xmlns:p14="http://schemas.microsoft.com/office/powerpoint/2010/main" val="1427992598"/>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White_1">
    <p:bg>
      <p:bgRef idx="1001">
        <a:schemeClr val="bg1"/>
      </p:bgRef>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69DAB50-8ABF-76DC-38CA-17C0AFE85697}"/>
              </a:ext>
            </a:extLst>
          </p:cNvPr>
          <p:cNvSpPr/>
          <p:nvPr userDrawn="1"/>
        </p:nvSpPr>
        <p:spPr>
          <a:xfrm rot="5400000">
            <a:off x="11112996" y="3514415"/>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4" name="Freeform 3">
            <a:extLst>
              <a:ext uri="{FF2B5EF4-FFF2-40B4-BE49-F238E27FC236}">
                <a16:creationId xmlns:a16="http://schemas.microsoft.com/office/drawing/2014/main" id="{DBDB2F62-8BD8-8D26-0493-CA8D2CF45676}"/>
              </a:ext>
            </a:extLst>
          </p:cNvPr>
          <p:cNvSpPr/>
          <p:nvPr userDrawn="1"/>
        </p:nvSpPr>
        <p:spPr>
          <a:xfrm rot="5400000">
            <a:off x="11112996" y="2371659"/>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5" name="Freeform 4">
            <a:extLst>
              <a:ext uri="{FF2B5EF4-FFF2-40B4-BE49-F238E27FC236}">
                <a16:creationId xmlns:a16="http://schemas.microsoft.com/office/drawing/2014/main" id="{B26A7402-5EF2-5990-10E6-BA3285AD069A}"/>
              </a:ext>
            </a:extLst>
          </p:cNvPr>
          <p:cNvSpPr/>
          <p:nvPr userDrawn="1"/>
        </p:nvSpPr>
        <p:spPr>
          <a:xfrm rot="5400000">
            <a:off x="9870972" y="4657171"/>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6" name="Freeform 5">
            <a:extLst>
              <a:ext uri="{FF2B5EF4-FFF2-40B4-BE49-F238E27FC236}">
                <a16:creationId xmlns:a16="http://schemas.microsoft.com/office/drawing/2014/main" id="{C8C9BDC4-E022-A433-B745-923DCE3CFEC5}"/>
              </a:ext>
            </a:extLst>
          </p:cNvPr>
          <p:cNvSpPr/>
          <p:nvPr userDrawn="1"/>
        </p:nvSpPr>
        <p:spPr>
          <a:xfrm rot="5400000">
            <a:off x="8628948" y="5799927"/>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8" name="Title 4">
            <a:extLst>
              <a:ext uri="{FF2B5EF4-FFF2-40B4-BE49-F238E27FC236}">
                <a16:creationId xmlns:a16="http://schemas.microsoft.com/office/drawing/2014/main" id="{C4548FBB-2120-0A2B-344C-33A12A3349EC}"/>
              </a:ext>
            </a:extLst>
          </p:cNvPr>
          <p:cNvSpPr>
            <a:spLocks noGrp="1"/>
          </p:cNvSpPr>
          <p:nvPr>
            <p:ph type="title"/>
          </p:nvPr>
        </p:nvSpPr>
        <p:spPr>
          <a:xfrm>
            <a:off x="457200" y="2134703"/>
            <a:ext cx="7627863" cy="1143000"/>
          </a:xfrm>
          <a:prstGeom prst="rect">
            <a:avLst/>
          </a:prstGeom>
        </p:spPr>
        <p:txBody>
          <a:bodyPr lIns="182880" tIns="45720" bIns="45720" anchor="ctr" anchorCtr="0"/>
          <a:lstStyle>
            <a:lvl1pPr>
              <a:defRPr sz="40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edit Master title style</a:t>
            </a:r>
          </a:p>
        </p:txBody>
      </p:sp>
      <p:sp>
        <p:nvSpPr>
          <p:cNvPr id="9" name="Text Placeholder 9">
            <a:extLst>
              <a:ext uri="{FF2B5EF4-FFF2-40B4-BE49-F238E27FC236}">
                <a16:creationId xmlns:a16="http://schemas.microsoft.com/office/drawing/2014/main" id="{387637FC-EAFC-8C5F-790E-04B372E63E6C}"/>
              </a:ext>
            </a:extLst>
          </p:cNvPr>
          <p:cNvSpPr>
            <a:spLocks noGrp="1"/>
          </p:cNvSpPr>
          <p:nvPr>
            <p:ph type="body" sz="quarter" idx="10"/>
          </p:nvPr>
        </p:nvSpPr>
        <p:spPr>
          <a:xfrm>
            <a:off x="457200" y="3746083"/>
            <a:ext cx="5484224" cy="393192"/>
          </a:xfrm>
          <a:prstGeom prst="rect">
            <a:avLst/>
          </a:prstGeom>
        </p:spPr>
        <p:txBody>
          <a:bodyPr lIns="182880" tIns="0" bIns="0" anchor="ctr" anchorCtr="0"/>
          <a:lstStyle>
            <a:lvl1pPr marL="0" indent="0">
              <a:buNone/>
              <a:defRPr sz="2200" b="1" spc="20" baseline="0">
                <a:solidFill>
                  <a:schemeClr val="tx2"/>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E0BEEA2A-1965-823A-47A8-28B5C2DC6336}"/>
              </a:ext>
            </a:extLst>
          </p:cNvPr>
          <p:cNvSpPr>
            <a:spLocks noGrp="1"/>
          </p:cNvSpPr>
          <p:nvPr>
            <p:ph type="body" sz="quarter" idx="11"/>
          </p:nvPr>
        </p:nvSpPr>
        <p:spPr>
          <a:xfrm>
            <a:off x="457200" y="4180548"/>
            <a:ext cx="5484224" cy="393192"/>
          </a:xfrm>
          <a:prstGeom prst="rect">
            <a:avLst/>
          </a:prstGeom>
        </p:spPr>
        <p:txBody>
          <a:bodyPr lIns="182880" tIns="0" bIns="0" anchor="ctr" anchorCtr="0"/>
          <a:lstStyle>
            <a:lvl1pPr marL="0" indent="0">
              <a:buNone/>
              <a:defRPr sz="1800" b="0" spc="20" baseline="0">
                <a:solidFill>
                  <a:schemeClr val="tx2"/>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9">
            <a:extLst>
              <a:ext uri="{FF2B5EF4-FFF2-40B4-BE49-F238E27FC236}">
                <a16:creationId xmlns:a16="http://schemas.microsoft.com/office/drawing/2014/main" id="{4D4920FA-498C-FAF1-9D06-0F5E9A350D12}"/>
              </a:ext>
            </a:extLst>
          </p:cNvPr>
          <p:cNvSpPr>
            <a:spLocks noGrp="1"/>
          </p:cNvSpPr>
          <p:nvPr>
            <p:ph type="body" sz="quarter" idx="12"/>
          </p:nvPr>
        </p:nvSpPr>
        <p:spPr>
          <a:xfrm>
            <a:off x="457200" y="5140887"/>
            <a:ext cx="5484224" cy="393192"/>
          </a:xfrm>
          <a:prstGeom prst="rect">
            <a:avLst/>
          </a:prstGeom>
        </p:spPr>
        <p:txBody>
          <a:bodyPr lIns="182880" tIns="0" bIns="0" anchor="ctr" anchorCtr="0"/>
          <a:lstStyle>
            <a:lvl1pPr marL="0" indent="0">
              <a:buNone/>
              <a:defRPr sz="1600" b="0" spc="20" baseline="0">
                <a:solidFill>
                  <a:schemeClr val="tx2"/>
                </a:solidFill>
                <a:latin typeface="+mn-lt"/>
                <a:ea typeface="Verdana" panose="020B0604030504040204" pitchFamily="34" charset="0"/>
                <a:cs typeface="Verdana" panose="020B0604030504040204" pitchFamily="34" charset="0"/>
              </a:defRPr>
            </a:lvl1pPr>
          </a:lstStyle>
          <a:p>
            <a:pPr lvl="0"/>
            <a:r>
              <a:rPr lang="en-US"/>
              <a:t>Click to edit Master text styles</a:t>
            </a:r>
          </a:p>
        </p:txBody>
      </p:sp>
      <p:grpSp>
        <p:nvGrpSpPr>
          <p:cNvPr id="12" name="Group 11">
            <a:extLst>
              <a:ext uri="{FF2B5EF4-FFF2-40B4-BE49-F238E27FC236}">
                <a16:creationId xmlns:a16="http://schemas.microsoft.com/office/drawing/2014/main" id="{A627653B-6A1F-FA20-CB9D-468C8180A7FC}"/>
              </a:ext>
            </a:extLst>
          </p:cNvPr>
          <p:cNvGrpSpPr/>
          <p:nvPr userDrawn="1"/>
        </p:nvGrpSpPr>
        <p:grpSpPr>
          <a:xfrm>
            <a:off x="656730" y="6101226"/>
            <a:ext cx="1130866" cy="429387"/>
            <a:chOff x="914424" y="915000"/>
            <a:chExt cx="2405248" cy="913267"/>
          </a:xfrm>
        </p:grpSpPr>
        <p:sp>
          <p:nvSpPr>
            <p:cNvPr id="13" name="Free Form 10">
              <a:extLst>
                <a:ext uri="{FF2B5EF4-FFF2-40B4-BE49-F238E27FC236}">
                  <a16:creationId xmlns:a16="http://schemas.microsoft.com/office/drawing/2014/main" id="{DA8EE700-C9AA-EAB8-97AC-81CD20A93665}"/>
                </a:ext>
              </a:extLst>
            </p:cNvPr>
            <p:cNvSpPr/>
            <p:nvPr/>
          </p:nvSpPr>
          <p:spPr>
            <a:xfrm>
              <a:off x="914424" y="915000"/>
              <a:ext cx="918296" cy="913267"/>
            </a:xfrm>
            <a:custGeom>
              <a:avLst/>
              <a:gdLst/>
              <a:ahLst/>
              <a:cxnLst/>
              <a:rect l="0" t="0" r="0" b="0"/>
              <a:pathLst>
                <a:path w="918296" h="913267">
                  <a:moveTo>
                    <a:pt x="204005" y="191444"/>
                  </a:moveTo>
                  <a:lnTo>
                    <a:pt x="144682" y="231501"/>
                  </a:lnTo>
                  <a:lnTo>
                    <a:pt x="164456" y="162716"/>
                  </a:lnTo>
                  <a:lnTo>
                    <a:pt x="125644" y="134509"/>
                  </a:lnTo>
                  <a:lnTo>
                    <a:pt x="92979" y="270415"/>
                  </a:lnTo>
                  <a:lnTo>
                    <a:pt x="123675" y="292704"/>
                  </a:lnTo>
                  <a:lnTo>
                    <a:pt x="242830" y="219651"/>
                  </a:lnTo>
                  <a:close/>
                  <a:moveTo>
                    <a:pt x="714291" y="721822"/>
                  </a:moveTo>
                  <a:lnTo>
                    <a:pt x="773601" y="681765"/>
                  </a:lnTo>
                  <a:lnTo>
                    <a:pt x="753827" y="750550"/>
                  </a:lnTo>
                  <a:lnTo>
                    <a:pt x="792652" y="778758"/>
                  </a:lnTo>
                  <a:lnTo>
                    <a:pt x="825317" y="642851"/>
                  </a:lnTo>
                  <a:lnTo>
                    <a:pt x="794620" y="620562"/>
                  </a:lnTo>
                  <a:lnTo>
                    <a:pt x="675466" y="693615"/>
                  </a:lnTo>
                  <a:close/>
                  <a:moveTo>
                    <a:pt x="408607" y="92115"/>
                  </a:moveTo>
                  <a:lnTo>
                    <a:pt x="337079" y="89676"/>
                  </a:lnTo>
                  <a:lnTo>
                    <a:pt x="393506" y="45644"/>
                  </a:lnTo>
                  <a:lnTo>
                    <a:pt x="378672" y="0"/>
                  </a:lnTo>
                  <a:lnTo>
                    <a:pt x="272371" y="90756"/>
                  </a:lnTo>
                  <a:lnTo>
                    <a:pt x="284080" y="126825"/>
                  </a:lnTo>
                  <a:lnTo>
                    <a:pt x="423441" y="137760"/>
                  </a:lnTo>
                  <a:close/>
                  <a:moveTo>
                    <a:pt x="509689" y="821151"/>
                  </a:moveTo>
                  <a:lnTo>
                    <a:pt x="581217" y="823590"/>
                  </a:lnTo>
                  <a:lnTo>
                    <a:pt x="524789" y="867622"/>
                  </a:lnTo>
                  <a:lnTo>
                    <a:pt x="539611" y="913267"/>
                  </a:lnTo>
                  <a:lnTo>
                    <a:pt x="645925" y="822510"/>
                  </a:lnTo>
                  <a:lnTo>
                    <a:pt x="634203" y="786441"/>
                  </a:lnTo>
                  <a:lnTo>
                    <a:pt x="494855" y="775506"/>
                  </a:lnTo>
                  <a:close/>
                  <a:moveTo>
                    <a:pt x="632513" y="132032"/>
                  </a:moveTo>
                  <a:lnTo>
                    <a:pt x="576086" y="88000"/>
                  </a:lnTo>
                  <a:lnTo>
                    <a:pt x="647614" y="85549"/>
                  </a:lnTo>
                  <a:lnTo>
                    <a:pt x="662448" y="39904"/>
                  </a:lnTo>
                  <a:lnTo>
                    <a:pt x="523100" y="50852"/>
                  </a:lnTo>
                  <a:lnTo>
                    <a:pt x="511378" y="86920"/>
                  </a:lnTo>
                  <a:lnTo>
                    <a:pt x="617692" y="177664"/>
                  </a:lnTo>
                  <a:close/>
                  <a:moveTo>
                    <a:pt x="285782" y="781234"/>
                  </a:moveTo>
                  <a:lnTo>
                    <a:pt x="342210" y="825266"/>
                  </a:lnTo>
                  <a:lnTo>
                    <a:pt x="270681" y="827717"/>
                  </a:lnTo>
                  <a:lnTo>
                    <a:pt x="255847" y="873350"/>
                  </a:lnTo>
                  <a:lnTo>
                    <a:pt x="395195" y="862415"/>
                  </a:lnTo>
                  <a:lnTo>
                    <a:pt x="406918" y="826346"/>
                  </a:lnTo>
                  <a:lnTo>
                    <a:pt x="300603" y="735602"/>
                  </a:lnTo>
                  <a:close/>
                  <a:moveTo>
                    <a:pt x="790201" y="295930"/>
                  </a:moveTo>
                  <a:lnTo>
                    <a:pt x="770426" y="227132"/>
                  </a:lnTo>
                  <a:lnTo>
                    <a:pt x="829737" y="267189"/>
                  </a:lnTo>
                  <a:lnTo>
                    <a:pt x="868562" y="238994"/>
                  </a:lnTo>
                  <a:lnTo>
                    <a:pt x="749407" y="165942"/>
                  </a:lnTo>
                  <a:lnTo>
                    <a:pt x="718723" y="188231"/>
                  </a:lnTo>
                  <a:lnTo>
                    <a:pt x="751376" y="324124"/>
                  </a:lnTo>
                  <a:close/>
                  <a:moveTo>
                    <a:pt x="128095" y="617337"/>
                  </a:moveTo>
                  <a:lnTo>
                    <a:pt x="147869" y="686134"/>
                  </a:lnTo>
                  <a:lnTo>
                    <a:pt x="88559" y="646077"/>
                  </a:lnTo>
                  <a:lnTo>
                    <a:pt x="49734" y="674272"/>
                  </a:lnTo>
                  <a:lnTo>
                    <a:pt x="168888" y="747324"/>
                  </a:lnTo>
                  <a:lnTo>
                    <a:pt x="199572" y="725035"/>
                  </a:lnTo>
                  <a:lnTo>
                    <a:pt x="166920" y="589142"/>
                  </a:lnTo>
                  <a:close/>
                  <a:moveTo>
                    <a:pt x="821431" y="521208"/>
                  </a:moveTo>
                  <a:lnTo>
                    <a:pt x="845879" y="453934"/>
                  </a:lnTo>
                  <a:lnTo>
                    <a:pt x="870314" y="521208"/>
                  </a:lnTo>
                  <a:lnTo>
                    <a:pt x="918296" y="521208"/>
                  </a:lnTo>
                  <a:lnTo>
                    <a:pt x="864840" y="392058"/>
                  </a:lnTo>
                  <a:lnTo>
                    <a:pt x="826905" y="392058"/>
                  </a:lnTo>
                  <a:lnTo>
                    <a:pt x="773449" y="521208"/>
                  </a:lnTo>
                  <a:close/>
                  <a:moveTo>
                    <a:pt x="144834" y="392058"/>
                  </a:moveTo>
                  <a:lnTo>
                    <a:pt x="91391" y="521208"/>
                  </a:lnTo>
                  <a:lnTo>
                    <a:pt x="53455" y="521208"/>
                  </a:lnTo>
                  <a:lnTo>
                    <a:pt x="0" y="392058"/>
                  </a:lnTo>
                  <a:lnTo>
                    <a:pt x="47981" y="392058"/>
                  </a:lnTo>
                  <a:lnTo>
                    <a:pt x="72417" y="459332"/>
                  </a:lnTo>
                  <a:lnTo>
                    <a:pt x="96852" y="392058"/>
                  </a:lnTo>
                  <a:close/>
                </a:path>
              </a:pathLst>
            </a:custGeom>
            <a:solidFill>
              <a:srgbClr val="A8C13F">
                <a:alpha val="100000"/>
              </a:srgbClr>
            </a:solidFill>
            <a:ln w="12700" cap="flat" cmpd="sng">
              <a:noFill/>
              <a:prstDash val="solid"/>
              <a:miter lim="800000"/>
            </a:ln>
          </p:spPr>
          <p:txBody>
            <a:bodyPr anchor="ctr">
              <a:spAutoFit/>
            </a:bodyPr>
            <a:lstStyle/>
            <a:p>
              <a:pPr algn="ctr"/>
              <a:endParaRPr lang="en-US"/>
            </a:p>
          </p:txBody>
        </p:sp>
        <p:sp>
          <p:nvSpPr>
            <p:cNvPr id="14" name="Free Form 11">
              <a:extLst>
                <a:ext uri="{FF2B5EF4-FFF2-40B4-BE49-F238E27FC236}">
                  <a16:creationId xmlns:a16="http://schemas.microsoft.com/office/drawing/2014/main" id="{36D70BCF-CD4A-2791-208B-9111A16DA46C}"/>
                </a:ext>
              </a:extLst>
            </p:cNvPr>
            <p:cNvSpPr/>
            <p:nvPr/>
          </p:nvSpPr>
          <p:spPr>
            <a:xfrm>
              <a:off x="2011271" y="1162231"/>
              <a:ext cx="1221796" cy="460539"/>
            </a:xfrm>
            <a:custGeom>
              <a:avLst/>
              <a:gdLst/>
              <a:ahLst/>
              <a:cxnLst/>
              <a:rect l="0" t="0" r="0" b="0"/>
              <a:pathLst>
                <a:path w="1221795" h="460538">
                  <a:moveTo>
                    <a:pt x="577864" y="406003"/>
                  </a:moveTo>
                  <a:cubicBezTo>
                    <a:pt x="577864" y="441882"/>
                    <a:pt x="548768" y="456627"/>
                    <a:pt x="522872" y="456627"/>
                  </a:cubicBezTo>
                  <a:lnTo>
                    <a:pt x="422882" y="456627"/>
                  </a:lnTo>
                  <a:lnTo>
                    <a:pt x="422882" y="273971"/>
                  </a:lnTo>
                  <a:lnTo>
                    <a:pt x="507415" y="273971"/>
                  </a:lnTo>
                  <a:cubicBezTo>
                    <a:pt x="544729" y="273971"/>
                    <a:pt x="567691" y="293021"/>
                    <a:pt x="567691" y="321737"/>
                  </a:cubicBezTo>
                  <a:cubicBezTo>
                    <a:pt x="567691" y="339466"/>
                    <a:pt x="559550" y="352027"/>
                    <a:pt x="548971" y="359850"/>
                  </a:cubicBezTo>
                  <a:cubicBezTo>
                    <a:pt x="566967" y="368334"/>
                    <a:pt x="577864" y="383663"/>
                    <a:pt x="577864" y="406003"/>
                  </a:cubicBezTo>
                  <a:close/>
                  <a:moveTo>
                    <a:pt x="505218" y="348598"/>
                  </a:moveTo>
                  <a:cubicBezTo>
                    <a:pt x="523418" y="348598"/>
                    <a:pt x="533502" y="340216"/>
                    <a:pt x="533502" y="327337"/>
                  </a:cubicBezTo>
                  <a:cubicBezTo>
                    <a:pt x="533502" y="314459"/>
                    <a:pt x="523418" y="306077"/>
                    <a:pt x="505218" y="306077"/>
                  </a:cubicBezTo>
                  <a:lnTo>
                    <a:pt x="458392" y="306077"/>
                  </a:lnTo>
                  <a:lnTo>
                    <a:pt x="458392" y="348598"/>
                  </a:lnTo>
                  <a:close/>
                  <a:moveTo>
                    <a:pt x="458392" y="378088"/>
                  </a:moveTo>
                  <a:lnTo>
                    <a:pt x="458392" y="424533"/>
                  </a:lnTo>
                  <a:lnTo>
                    <a:pt x="511581" y="424533"/>
                  </a:lnTo>
                  <a:cubicBezTo>
                    <a:pt x="531609" y="424533"/>
                    <a:pt x="543687" y="418869"/>
                    <a:pt x="543687" y="401317"/>
                  </a:cubicBezTo>
                  <a:cubicBezTo>
                    <a:pt x="543687" y="386000"/>
                    <a:pt x="531609" y="378088"/>
                    <a:pt x="511581" y="378088"/>
                  </a:cubicBezTo>
                  <a:close/>
                  <a:moveTo>
                    <a:pt x="148974" y="0"/>
                  </a:moveTo>
                  <a:lnTo>
                    <a:pt x="95430" y="137658"/>
                  </a:lnTo>
                  <a:lnTo>
                    <a:pt x="41885" y="0"/>
                  </a:lnTo>
                  <a:lnTo>
                    <a:pt x="0" y="0"/>
                  </a:lnTo>
                  <a:lnTo>
                    <a:pt x="0" y="2349"/>
                  </a:lnTo>
                  <a:lnTo>
                    <a:pt x="74639" y="182655"/>
                  </a:lnTo>
                  <a:lnTo>
                    <a:pt x="116220" y="182655"/>
                  </a:lnTo>
                  <a:lnTo>
                    <a:pt x="190860" y="2349"/>
                  </a:lnTo>
                  <a:lnTo>
                    <a:pt x="190860" y="0"/>
                  </a:lnTo>
                  <a:close/>
                  <a:moveTo>
                    <a:pt x="1221795" y="273971"/>
                  </a:moveTo>
                  <a:lnTo>
                    <a:pt x="1181332" y="273971"/>
                  </a:lnTo>
                  <a:lnTo>
                    <a:pt x="1135014" y="349169"/>
                  </a:lnTo>
                  <a:lnTo>
                    <a:pt x="1088709" y="273971"/>
                  </a:lnTo>
                  <a:lnTo>
                    <a:pt x="1048258" y="273971"/>
                  </a:lnTo>
                  <a:lnTo>
                    <a:pt x="1048258" y="276320"/>
                  </a:lnTo>
                  <a:lnTo>
                    <a:pt x="1117272" y="380209"/>
                  </a:lnTo>
                  <a:lnTo>
                    <a:pt x="1117272" y="456627"/>
                  </a:lnTo>
                  <a:lnTo>
                    <a:pt x="1152782" y="456627"/>
                  </a:lnTo>
                  <a:lnTo>
                    <a:pt x="1152782" y="380209"/>
                  </a:lnTo>
                  <a:lnTo>
                    <a:pt x="1221795" y="276320"/>
                  </a:lnTo>
                  <a:close/>
                  <a:moveTo>
                    <a:pt x="944649" y="456627"/>
                  </a:moveTo>
                  <a:lnTo>
                    <a:pt x="980159" y="456627"/>
                  </a:lnTo>
                  <a:lnTo>
                    <a:pt x="980159" y="307373"/>
                  </a:lnTo>
                  <a:lnTo>
                    <a:pt x="1037552" y="307373"/>
                  </a:lnTo>
                  <a:lnTo>
                    <a:pt x="1037552" y="273971"/>
                  </a:lnTo>
                  <a:lnTo>
                    <a:pt x="887256" y="273971"/>
                  </a:lnTo>
                  <a:lnTo>
                    <a:pt x="887256" y="307373"/>
                  </a:lnTo>
                  <a:lnTo>
                    <a:pt x="944649" y="307373"/>
                  </a:lnTo>
                  <a:close/>
                  <a:moveTo>
                    <a:pt x="683162" y="273971"/>
                  </a:moveTo>
                  <a:lnTo>
                    <a:pt x="683162" y="456627"/>
                  </a:lnTo>
                  <a:lnTo>
                    <a:pt x="806127" y="456627"/>
                  </a:lnTo>
                  <a:lnTo>
                    <a:pt x="806127" y="423225"/>
                  </a:lnTo>
                  <a:lnTo>
                    <a:pt x="718672" y="423225"/>
                  </a:lnTo>
                  <a:lnTo>
                    <a:pt x="718672" y="273971"/>
                  </a:lnTo>
                  <a:close/>
                  <a:moveTo>
                    <a:pt x="865082" y="456627"/>
                  </a:moveTo>
                  <a:lnTo>
                    <a:pt x="865082" y="365299"/>
                  </a:lnTo>
                  <a:lnTo>
                    <a:pt x="865082" y="273971"/>
                  </a:lnTo>
                  <a:lnTo>
                    <a:pt x="828302" y="273971"/>
                  </a:lnTo>
                  <a:lnTo>
                    <a:pt x="828302" y="365299"/>
                  </a:lnTo>
                  <a:lnTo>
                    <a:pt x="828302" y="456627"/>
                  </a:lnTo>
                  <a:close/>
                  <a:moveTo>
                    <a:pt x="644604" y="456627"/>
                  </a:moveTo>
                  <a:lnTo>
                    <a:pt x="644604" y="365299"/>
                  </a:lnTo>
                  <a:lnTo>
                    <a:pt x="644604" y="273971"/>
                  </a:lnTo>
                  <a:lnTo>
                    <a:pt x="607824" y="273971"/>
                  </a:lnTo>
                  <a:lnTo>
                    <a:pt x="607824" y="365299"/>
                  </a:lnTo>
                  <a:lnTo>
                    <a:pt x="607824" y="456627"/>
                  </a:lnTo>
                  <a:close/>
                  <a:moveTo>
                    <a:pt x="398612" y="366086"/>
                  </a:moveTo>
                  <a:cubicBezTo>
                    <a:pt x="398104" y="413319"/>
                    <a:pt x="369134" y="460538"/>
                    <a:pt x="304947" y="460538"/>
                  </a:cubicBezTo>
                  <a:cubicBezTo>
                    <a:pt x="240759" y="460538"/>
                    <a:pt x="211015" y="414360"/>
                    <a:pt x="211015" y="366340"/>
                  </a:cubicBezTo>
                  <a:cubicBezTo>
                    <a:pt x="211015" y="318333"/>
                    <a:pt x="241801" y="270059"/>
                    <a:pt x="304947" y="270059"/>
                  </a:cubicBezTo>
                  <a:cubicBezTo>
                    <a:pt x="367839" y="270059"/>
                    <a:pt x="399145" y="318333"/>
                    <a:pt x="398612" y="366086"/>
                  </a:cubicBezTo>
                  <a:close/>
                  <a:moveTo>
                    <a:pt x="362162" y="366556"/>
                  </a:moveTo>
                  <a:cubicBezTo>
                    <a:pt x="362670" y="336990"/>
                    <a:pt x="346172" y="303905"/>
                    <a:pt x="304947" y="303905"/>
                  </a:cubicBezTo>
                  <a:cubicBezTo>
                    <a:pt x="263709" y="303905"/>
                    <a:pt x="246716" y="337244"/>
                    <a:pt x="247478" y="366797"/>
                  </a:cubicBezTo>
                  <a:cubicBezTo>
                    <a:pt x="248215" y="395614"/>
                    <a:pt x="263709" y="426438"/>
                    <a:pt x="304947" y="426438"/>
                  </a:cubicBezTo>
                  <a:cubicBezTo>
                    <a:pt x="346172" y="426438"/>
                    <a:pt x="361666" y="395360"/>
                    <a:pt x="362162" y="366556"/>
                  </a:cubicBezTo>
                  <a:close/>
                  <a:moveTo>
                    <a:pt x="148352" y="273971"/>
                  </a:moveTo>
                  <a:lnTo>
                    <a:pt x="95430" y="346731"/>
                  </a:lnTo>
                  <a:lnTo>
                    <a:pt x="42495" y="273971"/>
                  </a:lnTo>
                  <a:lnTo>
                    <a:pt x="4102" y="273971"/>
                  </a:lnTo>
                  <a:lnTo>
                    <a:pt x="4102" y="456627"/>
                  </a:lnTo>
                  <a:lnTo>
                    <a:pt x="39612" y="456627"/>
                  </a:lnTo>
                  <a:lnTo>
                    <a:pt x="39612" y="325280"/>
                  </a:lnTo>
                  <a:lnTo>
                    <a:pt x="93715" y="399272"/>
                  </a:lnTo>
                  <a:lnTo>
                    <a:pt x="97144" y="399272"/>
                  </a:lnTo>
                  <a:lnTo>
                    <a:pt x="151235" y="325280"/>
                  </a:lnTo>
                  <a:lnTo>
                    <a:pt x="151235" y="456627"/>
                  </a:lnTo>
                  <a:lnTo>
                    <a:pt x="186758" y="456627"/>
                  </a:lnTo>
                  <a:lnTo>
                    <a:pt x="186758" y="273971"/>
                  </a:lnTo>
                  <a:close/>
                  <a:moveTo>
                    <a:pt x="929612" y="182655"/>
                  </a:moveTo>
                  <a:lnTo>
                    <a:pt x="893353" y="182655"/>
                  </a:lnTo>
                  <a:lnTo>
                    <a:pt x="877706" y="148200"/>
                  </a:lnTo>
                  <a:lnTo>
                    <a:pt x="782199" y="148200"/>
                  </a:lnTo>
                  <a:lnTo>
                    <a:pt x="766540" y="182655"/>
                  </a:lnTo>
                  <a:lnTo>
                    <a:pt x="730280" y="182655"/>
                  </a:lnTo>
                  <a:lnTo>
                    <a:pt x="730280" y="180306"/>
                  </a:lnTo>
                  <a:lnTo>
                    <a:pt x="811156" y="0"/>
                  </a:lnTo>
                  <a:lnTo>
                    <a:pt x="848736" y="0"/>
                  </a:lnTo>
                  <a:lnTo>
                    <a:pt x="929612" y="180306"/>
                  </a:lnTo>
                  <a:close/>
                  <a:moveTo>
                    <a:pt x="863862" y="116106"/>
                  </a:moveTo>
                  <a:lnTo>
                    <a:pt x="829940" y="38354"/>
                  </a:lnTo>
                  <a:lnTo>
                    <a:pt x="796030" y="116106"/>
                  </a:lnTo>
                  <a:close/>
                  <a:moveTo>
                    <a:pt x="501472" y="182655"/>
                  </a:moveTo>
                  <a:lnTo>
                    <a:pt x="448232" y="121592"/>
                  </a:lnTo>
                  <a:lnTo>
                    <a:pt x="416164" y="121592"/>
                  </a:lnTo>
                  <a:lnTo>
                    <a:pt x="416164" y="182655"/>
                  </a:lnTo>
                  <a:lnTo>
                    <a:pt x="380653" y="182655"/>
                  </a:lnTo>
                  <a:lnTo>
                    <a:pt x="380653" y="0"/>
                  </a:lnTo>
                  <a:lnTo>
                    <a:pt x="467536" y="0"/>
                  </a:lnTo>
                  <a:cubicBezTo>
                    <a:pt x="510590" y="254"/>
                    <a:pt x="533299" y="28956"/>
                    <a:pt x="533299" y="60529"/>
                  </a:cubicBezTo>
                  <a:cubicBezTo>
                    <a:pt x="533299" y="85587"/>
                    <a:pt x="521817" y="110899"/>
                    <a:pt x="487107" y="117935"/>
                  </a:cubicBezTo>
                  <a:lnTo>
                    <a:pt x="542430" y="180306"/>
                  </a:lnTo>
                  <a:lnTo>
                    <a:pt x="542430" y="182655"/>
                  </a:lnTo>
                  <a:close/>
                  <a:moveTo>
                    <a:pt x="467536" y="90540"/>
                  </a:moveTo>
                  <a:cubicBezTo>
                    <a:pt x="489457" y="90540"/>
                    <a:pt x="498855" y="75922"/>
                    <a:pt x="498855" y="61317"/>
                  </a:cubicBezTo>
                  <a:cubicBezTo>
                    <a:pt x="498855" y="46711"/>
                    <a:pt x="489190" y="32093"/>
                    <a:pt x="467536" y="32093"/>
                  </a:cubicBezTo>
                  <a:lnTo>
                    <a:pt x="416164" y="32093"/>
                  </a:lnTo>
                  <a:lnTo>
                    <a:pt x="416164" y="90540"/>
                  </a:lnTo>
                  <a:close/>
                  <a:moveTo>
                    <a:pt x="682527" y="182655"/>
                  </a:moveTo>
                  <a:lnTo>
                    <a:pt x="629300" y="121592"/>
                  </a:lnTo>
                  <a:lnTo>
                    <a:pt x="597245" y="121592"/>
                  </a:lnTo>
                  <a:lnTo>
                    <a:pt x="597245" y="182655"/>
                  </a:lnTo>
                  <a:lnTo>
                    <a:pt x="561722" y="182655"/>
                  </a:lnTo>
                  <a:lnTo>
                    <a:pt x="561722" y="0"/>
                  </a:lnTo>
                  <a:lnTo>
                    <a:pt x="648605" y="0"/>
                  </a:lnTo>
                  <a:cubicBezTo>
                    <a:pt x="691672" y="254"/>
                    <a:pt x="714367" y="28956"/>
                    <a:pt x="714367" y="60529"/>
                  </a:cubicBezTo>
                  <a:cubicBezTo>
                    <a:pt x="714367" y="85587"/>
                    <a:pt x="702886" y="110899"/>
                    <a:pt x="668189" y="117935"/>
                  </a:cubicBezTo>
                  <a:lnTo>
                    <a:pt x="723499" y="180306"/>
                  </a:lnTo>
                  <a:lnTo>
                    <a:pt x="723499" y="182655"/>
                  </a:lnTo>
                  <a:close/>
                  <a:moveTo>
                    <a:pt x="648605" y="90540"/>
                  </a:moveTo>
                  <a:cubicBezTo>
                    <a:pt x="670525" y="90540"/>
                    <a:pt x="679924" y="75922"/>
                    <a:pt x="679924" y="61317"/>
                  </a:cubicBezTo>
                  <a:cubicBezTo>
                    <a:pt x="679924" y="46711"/>
                    <a:pt x="670271" y="32093"/>
                    <a:pt x="648605" y="32093"/>
                  </a:cubicBezTo>
                  <a:lnTo>
                    <a:pt x="597245" y="32093"/>
                  </a:lnTo>
                  <a:lnTo>
                    <a:pt x="597245" y="90540"/>
                  </a:lnTo>
                  <a:close/>
                  <a:moveTo>
                    <a:pt x="349157" y="149254"/>
                  </a:moveTo>
                  <a:lnTo>
                    <a:pt x="247948" y="149254"/>
                  </a:lnTo>
                  <a:lnTo>
                    <a:pt x="247948" y="105412"/>
                  </a:lnTo>
                  <a:lnTo>
                    <a:pt x="345512" y="105412"/>
                  </a:lnTo>
                  <a:lnTo>
                    <a:pt x="345512" y="73318"/>
                  </a:lnTo>
                  <a:lnTo>
                    <a:pt x="247948" y="73318"/>
                  </a:lnTo>
                  <a:lnTo>
                    <a:pt x="247948" y="33389"/>
                  </a:lnTo>
                  <a:lnTo>
                    <a:pt x="349157" y="33389"/>
                  </a:lnTo>
                  <a:lnTo>
                    <a:pt x="349157" y="0"/>
                  </a:lnTo>
                  <a:lnTo>
                    <a:pt x="212438" y="0"/>
                  </a:lnTo>
                  <a:lnTo>
                    <a:pt x="212438" y="182655"/>
                  </a:lnTo>
                  <a:lnTo>
                    <a:pt x="349157" y="182655"/>
                  </a:lnTo>
                  <a:close/>
                </a:path>
              </a:pathLst>
            </a:custGeom>
            <a:solidFill>
              <a:schemeClr val="tx2"/>
            </a:solidFill>
            <a:ln w="12700" cap="flat" cmpd="sng">
              <a:noFill/>
              <a:prstDash val="solid"/>
              <a:miter lim="800000"/>
            </a:ln>
          </p:spPr>
          <p:txBody>
            <a:bodyPr anchor="ctr">
              <a:spAutoFit/>
            </a:bodyPr>
            <a:lstStyle/>
            <a:p>
              <a:pPr algn="ctr"/>
              <a:endParaRPr lang="en-US"/>
            </a:p>
          </p:txBody>
        </p:sp>
        <p:sp>
          <p:nvSpPr>
            <p:cNvPr id="15" name="Free Form 12">
              <a:extLst>
                <a:ext uri="{FF2B5EF4-FFF2-40B4-BE49-F238E27FC236}">
                  <a16:creationId xmlns:a16="http://schemas.microsoft.com/office/drawing/2014/main" id="{F63A19FF-A800-2796-31B3-DC2672B5B6B6}"/>
                </a:ext>
              </a:extLst>
            </p:cNvPr>
            <p:cNvSpPr/>
            <p:nvPr/>
          </p:nvSpPr>
          <p:spPr>
            <a:xfrm>
              <a:off x="3254324" y="1435854"/>
              <a:ext cx="26010" cy="30494"/>
            </a:xfrm>
            <a:custGeom>
              <a:avLst/>
              <a:gdLst/>
              <a:ahLst/>
              <a:cxnLst/>
              <a:rect l="0" t="0" r="0" b="0"/>
              <a:pathLst>
                <a:path w="26010" h="30493">
                  <a:moveTo>
                    <a:pt x="16319" y="5511"/>
                  </a:moveTo>
                  <a:lnTo>
                    <a:pt x="16319" y="30493"/>
                  </a:lnTo>
                  <a:lnTo>
                    <a:pt x="10045" y="30493"/>
                  </a:lnTo>
                  <a:lnTo>
                    <a:pt x="10045" y="5511"/>
                  </a:lnTo>
                  <a:lnTo>
                    <a:pt x="0" y="5511"/>
                  </a:lnTo>
                  <a:lnTo>
                    <a:pt x="0" y="0"/>
                  </a:lnTo>
                  <a:lnTo>
                    <a:pt x="26010" y="0"/>
                  </a:lnTo>
                  <a:lnTo>
                    <a:pt x="26010" y="5511"/>
                  </a:lnTo>
                  <a:close/>
                </a:path>
              </a:pathLst>
            </a:custGeom>
            <a:solidFill>
              <a:schemeClr val="tx2"/>
            </a:solidFill>
            <a:ln w="12700" cap="flat" cmpd="sng">
              <a:noFill/>
              <a:prstDash val="solid"/>
              <a:miter lim="800000"/>
            </a:ln>
          </p:spPr>
          <p:txBody>
            <a:bodyPr anchor="ctr">
              <a:spAutoFit/>
            </a:bodyPr>
            <a:lstStyle/>
            <a:p>
              <a:pPr algn="ctr"/>
              <a:endParaRPr lang="en-US"/>
            </a:p>
          </p:txBody>
        </p:sp>
        <p:sp>
          <p:nvSpPr>
            <p:cNvPr id="16" name="Free Form 13">
              <a:extLst>
                <a:ext uri="{FF2B5EF4-FFF2-40B4-BE49-F238E27FC236}">
                  <a16:creationId xmlns:a16="http://schemas.microsoft.com/office/drawing/2014/main" id="{5266481C-5DFA-1B01-D498-A9497DE65F04}"/>
                </a:ext>
              </a:extLst>
            </p:cNvPr>
            <p:cNvSpPr/>
            <p:nvPr/>
          </p:nvSpPr>
          <p:spPr>
            <a:xfrm>
              <a:off x="3285584" y="1435854"/>
              <a:ext cx="34088" cy="30494"/>
            </a:xfrm>
            <a:custGeom>
              <a:avLst/>
              <a:gdLst/>
              <a:ahLst/>
              <a:cxnLst/>
              <a:rect l="0" t="0" r="0" b="0"/>
              <a:pathLst>
                <a:path w="34087" h="30493">
                  <a:moveTo>
                    <a:pt x="27813" y="9906"/>
                  </a:moveTo>
                  <a:lnTo>
                    <a:pt x="17589" y="22200"/>
                  </a:lnTo>
                  <a:lnTo>
                    <a:pt x="16459" y="22200"/>
                  </a:lnTo>
                  <a:lnTo>
                    <a:pt x="6286" y="9906"/>
                  </a:lnTo>
                  <a:lnTo>
                    <a:pt x="6286" y="30493"/>
                  </a:lnTo>
                  <a:lnTo>
                    <a:pt x="0" y="30493"/>
                  </a:lnTo>
                  <a:lnTo>
                    <a:pt x="0" y="0"/>
                  </a:lnTo>
                  <a:lnTo>
                    <a:pt x="5651" y="0"/>
                  </a:lnTo>
                  <a:lnTo>
                    <a:pt x="17043" y="13589"/>
                  </a:lnTo>
                  <a:lnTo>
                    <a:pt x="28448" y="0"/>
                  </a:lnTo>
                  <a:lnTo>
                    <a:pt x="34087" y="0"/>
                  </a:lnTo>
                  <a:lnTo>
                    <a:pt x="34087" y="30493"/>
                  </a:lnTo>
                  <a:lnTo>
                    <a:pt x="27813" y="30493"/>
                  </a:lnTo>
                  <a:close/>
                </a:path>
              </a:pathLst>
            </a:custGeom>
            <a:solidFill>
              <a:schemeClr val="tx2"/>
            </a:solidFill>
            <a:ln w="12700" cap="flat" cmpd="sng">
              <a:noFill/>
              <a:prstDash val="solid"/>
              <a:miter lim="800000"/>
            </a:ln>
          </p:spPr>
          <p:txBody>
            <a:bodyPr anchor="ctr">
              <a:spAutoFit/>
            </a:bodyPr>
            <a:lstStyle/>
            <a:p>
              <a:pPr algn="ctr"/>
              <a:endParaRPr lang="en-US"/>
            </a:p>
          </p:txBody>
        </p:sp>
      </p:grpSp>
      <p:sp>
        <p:nvSpPr>
          <p:cNvPr id="18" name="Text Placeholder 9">
            <a:extLst>
              <a:ext uri="{FF2B5EF4-FFF2-40B4-BE49-F238E27FC236}">
                <a16:creationId xmlns:a16="http://schemas.microsoft.com/office/drawing/2014/main" id="{955BE577-4654-9592-6330-BCAAE03CC40E}"/>
              </a:ext>
            </a:extLst>
          </p:cNvPr>
          <p:cNvSpPr>
            <a:spLocks noGrp="1"/>
          </p:cNvSpPr>
          <p:nvPr>
            <p:ph type="body" sz="quarter" idx="13"/>
          </p:nvPr>
        </p:nvSpPr>
        <p:spPr>
          <a:xfrm>
            <a:off x="1843054" y="6163056"/>
            <a:ext cx="4098370" cy="393192"/>
          </a:xfrm>
          <a:prstGeom prst="rect">
            <a:avLst/>
          </a:prstGeom>
        </p:spPr>
        <p:txBody>
          <a:bodyPr lIns="182880" tIns="0" bIns="0" anchor="ctr" anchorCtr="0"/>
          <a:lstStyle>
            <a:lvl1pPr marL="0" indent="0">
              <a:buNone/>
              <a:defRPr sz="1000" b="0" spc="20" baseline="0">
                <a:solidFill>
                  <a:schemeClr val="tx2"/>
                </a:solidFill>
                <a:latin typeface="+mn-lt"/>
                <a:ea typeface="Verdana" panose="020B0604030504040204" pitchFamily="34" charset="0"/>
                <a:cs typeface="Verdana" panose="020B0604030504040204" pitchFamily="34" charset="0"/>
              </a:defRPr>
            </a:lvl1pPr>
          </a:lstStyle>
          <a:p>
            <a:pPr lvl="0"/>
            <a:endParaRPr lang="en-US"/>
          </a:p>
        </p:txBody>
      </p:sp>
      <p:cxnSp>
        <p:nvCxnSpPr>
          <p:cNvPr id="24" name="Straight Connector 23">
            <a:extLst>
              <a:ext uri="{FF2B5EF4-FFF2-40B4-BE49-F238E27FC236}">
                <a16:creationId xmlns:a16="http://schemas.microsoft.com/office/drawing/2014/main" id="{1583D425-37E5-29DC-2B40-6097EB8BA407}"/>
              </a:ext>
            </a:extLst>
          </p:cNvPr>
          <p:cNvCxnSpPr/>
          <p:nvPr userDrawn="1"/>
        </p:nvCxnSpPr>
        <p:spPr>
          <a:xfrm>
            <a:off x="656730" y="3280852"/>
            <a:ext cx="1371600" cy="0"/>
          </a:xfrm>
          <a:prstGeom prst="line">
            <a:avLst/>
          </a:prstGeom>
          <a:ln w="57150">
            <a:solidFill>
              <a:srgbClr val="A5CF4E"/>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165E0008-549C-4955-8E48-0B5207A4F2F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352460" y="-1"/>
            <a:ext cx="5839540" cy="6857995"/>
          </a:xfrm>
          <a:prstGeom prst="rect">
            <a:avLst/>
          </a:prstGeom>
        </p:spPr>
      </p:pic>
      <p:grpSp>
        <p:nvGrpSpPr>
          <p:cNvPr id="20" name="Group 19">
            <a:extLst>
              <a:ext uri="{FF2B5EF4-FFF2-40B4-BE49-F238E27FC236}">
                <a16:creationId xmlns:a16="http://schemas.microsoft.com/office/drawing/2014/main" id="{E6817E38-DEFC-4F9A-92ED-4E251AE218DD}"/>
              </a:ext>
            </a:extLst>
          </p:cNvPr>
          <p:cNvGrpSpPr/>
          <p:nvPr userDrawn="1"/>
        </p:nvGrpSpPr>
        <p:grpSpPr>
          <a:xfrm>
            <a:off x="7452144" y="29441"/>
            <a:ext cx="4739856" cy="6858000"/>
            <a:chOff x="7452144" y="0"/>
            <a:chExt cx="4739856" cy="6858000"/>
          </a:xfrm>
          <a:solidFill>
            <a:srgbClr val="FFFFFF">
              <a:alpha val="70000"/>
            </a:srgbClr>
          </a:solidFill>
        </p:grpSpPr>
        <p:sp>
          <p:nvSpPr>
            <p:cNvPr id="21" name="Freeform 237">
              <a:extLst>
                <a:ext uri="{FF2B5EF4-FFF2-40B4-BE49-F238E27FC236}">
                  <a16:creationId xmlns:a16="http://schemas.microsoft.com/office/drawing/2014/main" id="{1DBEE0E6-1C98-4104-B20F-2426A2053856}"/>
                </a:ext>
              </a:extLst>
            </p:cNvPr>
            <p:cNvSpPr/>
            <p:nvPr userDrawn="1"/>
          </p:nvSpPr>
          <p:spPr>
            <a:xfrm rot="5400000">
              <a:off x="11112996" y="4636240"/>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22" name="Freeform 239">
              <a:extLst>
                <a:ext uri="{FF2B5EF4-FFF2-40B4-BE49-F238E27FC236}">
                  <a16:creationId xmlns:a16="http://schemas.microsoft.com/office/drawing/2014/main" id="{FBC173C9-4765-43B5-B45F-27068AA12DE2}"/>
                </a:ext>
              </a:extLst>
            </p:cNvPr>
            <p:cNvSpPr/>
            <p:nvPr userDrawn="1"/>
          </p:nvSpPr>
          <p:spPr>
            <a:xfrm rot="5400000">
              <a:off x="11112996" y="65216"/>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23" name="Freeform 240">
              <a:extLst>
                <a:ext uri="{FF2B5EF4-FFF2-40B4-BE49-F238E27FC236}">
                  <a16:creationId xmlns:a16="http://schemas.microsoft.com/office/drawing/2014/main" id="{C828B7CF-EC36-469B-BC15-B4E9C04B4437}"/>
                </a:ext>
              </a:extLst>
            </p:cNvPr>
            <p:cNvSpPr/>
            <p:nvPr userDrawn="1"/>
          </p:nvSpPr>
          <p:spPr>
            <a:xfrm rot="5400000">
              <a:off x="11112996" y="2350728"/>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26" name="Freeform 242">
              <a:extLst>
                <a:ext uri="{FF2B5EF4-FFF2-40B4-BE49-F238E27FC236}">
                  <a16:creationId xmlns:a16="http://schemas.microsoft.com/office/drawing/2014/main" id="{5070CDCB-BAE0-4810-8770-B0EBEE5C66E7}"/>
                </a:ext>
              </a:extLst>
            </p:cNvPr>
            <p:cNvSpPr/>
            <p:nvPr userDrawn="1"/>
          </p:nvSpPr>
          <p:spPr>
            <a:xfrm rot="5400000">
              <a:off x="9870976" y="1207972"/>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27" name="Freeform 243">
              <a:extLst>
                <a:ext uri="{FF2B5EF4-FFF2-40B4-BE49-F238E27FC236}">
                  <a16:creationId xmlns:a16="http://schemas.microsoft.com/office/drawing/2014/main" id="{3A8E8E4F-3D28-48CA-A935-1A34C88AB7FE}"/>
                </a:ext>
              </a:extLst>
            </p:cNvPr>
            <p:cNvSpPr/>
            <p:nvPr userDrawn="1"/>
          </p:nvSpPr>
          <p:spPr>
            <a:xfrm rot="5400000">
              <a:off x="8628952" y="3493484"/>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28" name="Freeform 244">
              <a:extLst>
                <a:ext uri="{FF2B5EF4-FFF2-40B4-BE49-F238E27FC236}">
                  <a16:creationId xmlns:a16="http://schemas.microsoft.com/office/drawing/2014/main" id="{C5635DFA-3BA9-42F3-B98E-AF11502920D2}"/>
                </a:ext>
              </a:extLst>
            </p:cNvPr>
            <p:cNvSpPr/>
            <p:nvPr userDrawn="1"/>
          </p:nvSpPr>
          <p:spPr>
            <a:xfrm rot="5400000">
              <a:off x="8628952" y="5778996"/>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29" name="Freeform 245">
              <a:extLst>
                <a:ext uri="{FF2B5EF4-FFF2-40B4-BE49-F238E27FC236}">
                  <a16:creationId xmlns:a16="http://schemas.microsoft.com/office/drawing/2014/main" id="{BEA2FF25-6408-4CFD-B4AA-6B70277008CA}"/>
                </a:ext>
              </a:extLst>
            </p:cNvPr>
            <p:cNvSpPr/>
            <p:nvPr userDrawn="1"/>
          </p:nvSpPr>
          <p:spPr>
            <a:xfrm rot="5400000">
              <a:off x="8628952" y="1207240"/>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30" name="Freeform 248">
              <a:extLst>
                <a:ext uri="{FF2B5EF4-FFF2-40B4-BE49-F238E27FC236}">
                  <a16:creationId xmlns:a16="http://schemas.microsoft.com/office/drawing/2014/main" id="{C5A17F13-1D37-4FAE-9D8E-3E5B4271945E}"/>
                </a:ext>
              </a:extLst>
            </p:cNvPr>
            <p:cNvSpPr/>
            <p:nvPr userDrawn="1"/>
          </p:nvSpPr>
          <p:spPr>
            <a:xfrm rot="5400000">
              <a:off x="7386928" y="2350728"/>
              <a:ext cx="1144220" cy="1013788"/>
            </a:xfrm>
            <a:custGeom>
              <a:avLst/>
              <a:gdLst>
                <a:gd name="connsiteX0" fmla="*/ 0 w 1144220"/>
                <a:gd name="connsiteY0" fmla="*/ 1013788 h 1013788"/>
                <a:gd name="connsiteX1" fmla="*/ 416271 w 1144220"/>
                <a:gd name="connsiteY1" fmla="*/ 0 h 1013788"/>
                <a:gd name="connsiteX2" fmla="*/ 727949 w 1144220"/>
                <a:gd name="connsiteY2" fmla="*/ 0 h 1013788"/>
                <a:gd name="connsiteX3" fmla="*/ 1144220 w 1144220"/>
                <a:gd name="connsiteY3" fmla="*/ 1013788 h 1013788"/>
                <a:gd name="connsiteX4" fmla="*/ 765180 w 1144220"/>
                <a:gd name="connsiteY4" fmla="*/ 1013788 h 1013788"/>
                <a:gd name="connsiteX5" fmla="*/ 569918 w 1144220"/>
                <a:gd name="connsiteY5" fmla="*/ 480081 h 1013788"/>
                <a:gd name="connsiteX6" fmla="*/ 374655 w 1144220"/>
                <a:gd name="connsiteY6" fmla="*/ 1013788 h 101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4220" h="1013788">
                  <a:moveTo>
                    <a:pt x="0" y="1013788"/>
                  </a:moveTo>
                  <a:lnTo>
                    <a:pt x="416271" y="0"/>
                  </a:lnTo>
                  <a:lnTo>
                    <a:pt x="727949" y="0"/>
                  </a:lnTo>
                  <a:lnTo>
                    <a:pt x="1144220" y="1013788"/>
                  </a:lnTo>
                  <a:lnTo>
                    <a:pt x="765180" y="1013788"/>
                  </a:lnTo>
                  <a:lnTo>
                    <a:pt x="569918" y="480081"/>
                  </a:lnTo>
                  <a:lnTo>
                    <a:pt x="374655" y="10137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mn-ea"/>
                <a:cs typeface="+mn-cs"/>
              </a:endParaRPr>
            </a:p>
          </p:txBody>
        </p:sp>
      </p:grpSp>
      <p:pic>
        <p:nvPicPr>
          <p:cNvPr id="31" name="Picture 30" descr="Logo&#10;&#10;Description automatically generated">
            <a:extLst>
              <a:ext uri="{FF2B5EF4-FFF2-40B4-BE49-F238E27FC236}">
                <a16:creationId xmlns:a16="http://schemas.microsoft.com/office/drawing/2014/main" id="{61709E4C-FECF-46BB-AEE0-1A28FEE635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30" y="689267"/>
            <a:ext cx="2843784" cy="878289"/>
          </a:xfrm>
          <a:prstGeom prst="rect">
            <a:avLst/>
          </a:prstGeom>
        </p:spPr>
      </p:pic>
    </p:spTree>
    <p:extLst>
      <p:ext uri="{BB962C8B-B14F-4D97-AF65-F5344CB8AC3E}">
        <p14:creationId xmlns:p14="http://schemas.microsoft.com/office/powerpoint/2010/main" val="35024029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468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9AF5-CE28-BE3C-C364-46A4639CA8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5ECAD1-96C0-2521-382F-B27F14327F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8271D5-C94D-790C-616F-FFB1E5D88731}"/>
              </a:ext>
            </a:extLst>
          </p:cNvPr>
          <p:cNvSpPr>
            <a:spLocks noGrp="1"/>
          </p:cNvSpPr>
          <p:nvPr>
            <p:ph type="dt" sz="half" idx="10"/>
          </p:nvPr>
        </p:nvSpPr>
        <p:spPr/>
        <p:txBody>
          <a:bodyPr/>
          <a:lstStyle/>
          <a:p>
            <a:fld id="{DE8FCC6F-6549-4905-BB9E-6B7E52941E29}" type="datetimeFigureOut">
              <a:rPr lang="en-US" smtClean="0"/>
              <a:t>10/2/2025</a:t>
            </a:fld>
            <a:endParaRPr lang="en-US"/>
          </a:p>
        </p:txBody>
      </p:sp>
      <p:sp>
        <p:nvSpPr>
          <p:cNvPr id="5" name="Footer Placeholder 4">
            <a:extLst>
              <a:ext uri="{FF2B5EF4-FFF2-40B4-BE49-F238E27FC236}">
                <a16:creationId xmlns:a16="http://schemas.microsoft.com/office/drawing/2014/main" id="{9916466F-9703-3995-9F3B-7E227DAAC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7A191-924D-CCC2-9864-89388FE019A1}"/>
              </a:ext>
            </a:extLst>
          </p:cNvPr>
          <p:cNvSpPr>
            <a:spLocks noGrp="1"/>
          </p:cNvSpPr>
          <p:nvPr>
            <p:ph type="sldNum" sz="quarter" idx="12"/>
          </p:nvPr>
        </p:nvSpPr>
        <p:spPr/>
        <p:txBody>
          <a:bodyPr/>
          <a:lstStyle/>
          <a:p>
            <a:fld id="{D12A83E5-A2A0-4D36-B1EF-367DC319D983}" type="slidenum">
              <a:rPr lang="en-US" smtClean="0"/>
              <a:t>‹#›</a:t>
            </a:fld>
            <a:endParaRPr lang="en-US"/>
          </a:p>
        </p:txBody>
      </p:sp>
      <p:cxnSp>
        <p:nvCxnSpPr>
          <p:cNvPr id="7" name="Straight Connector 6">
            <a:extLst>
              <a:ext uri="{FF2B5EF4-FFF2-40B4-BE49-F238E27FC236}">
                <a16:creationId xmlns:a16="http://schemas.microsoft.com/office/drawing/2014/main" id="{2D0A17BD-99D7-6703-604C-1F1CEB196DDC}"/>
              </a:ext>
            </a:extLst>
          </p:cNvPr>
          <p:cNvCxnSpPr>
            <a:cxnSpLocks/>
          </p:cNvCxnSpPr>
          <p:nvPr userDrawn="1"/>
        </p:nvCxnSpPr>
        <p:spPr>
          <a:xfrm>
            <a:off x="457200" y="1220362"/>
            <a:ext cx="685800" cy="0"/>
          </a:xfrm>
          <a:prstGeom prst="line">
            <a:avLst/>
          </a:prstGeom>
          <a:ln w="57150">
            <a:solidFill>
              <a:srgbClr val="A8C13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F64F0F-235B-AB34-0778-BBBEFC2771C9}"/>
              </a:ext>
            </a:extLst>
          </p:cNvPr>
          <p:cNvCxnSpPr>
            <a:cxnSpLocks/>
          </p:cNvCxnSpPr>
          <p:nvPr userDrawn="1"/>
        </p:nvCxnSpPr>
        <p:spPr>
          <a:xfrm>
            <a:off x="11583890" y="6415238"/>
            <a:ext cx="0" cy="192241"/>
          </a:xfrm>
          <a:prstGeom prst="line">
            <a:avLst/>
          </a:prstGeom>
          <a:ln w="31750" cap="sq">
            <a:solidFill>
              <a:schemeClr val="accent1"/>
            </a:solidFill>
            <a:miter lim="800000"/>
            <a:headEnd type="none"/>
            <a:tailEnd type="none"/>
          </a:ln>
          <a:effectLst/>
        </p:spPr>
        <p:style>
          <a:lnRef idx="3">
            <a:schemeClr val="accent1"/>
          </a:lnRef>
          <a:fillRef idx="0">
            <a:schemeClr val="accent1"/>
          </a:fillRef>
          <a:effectRef idx="2">
            <a:schemeClr val="accent1"/>
          </a:effectRef>
          <a:fontRef idx="minor">
            <a:schemeClr val="tx1"/>
          </a:fontRef>
        </p:style>
      </p:cxnSp>
      <p:sp>
        <p:nvSpPr>
          <p:cNvPr id="9" name="Slide Number Placeholder 4">
            <a:extLst>
              <a:ext uri="{FF2B5EF4-FFF2-40B4-BE49-F238E27FC236}">
                <a16:creationId xmlns:a16="http://schemas.microsoft.com/office/drawing/2014/main" id="{AE2E258F-5699-6A0F-8594-0F576C9FF3D4}"/>
              </a:ext>
            </a:extLst>
          </p:cNvPr>
          <p:cNvSpPr txBox="1">
            <a:spLocks/>
          </p:cNvSpPr>
          <p:nvPr userDrawn="1"/>
        </p:nvSpPr>
        <p:spPr>
          <a:xfrm>
            <a:off x="11090406" y="6408975"/>
            <a:ext cx="458332" cy="251971"/>
          </a:xfrm>
          <a:prstGeom prst="rect">
            <a:avLst/>
          </a:prstGeom>
        </p:spPr>
        <p:txBody>
          <a:bodyPr/>
          <a:lstStyle>
            <a:defPPr>
              <a:defRPr lang="en-US"/>
            </a:defPPr>
            <a:lvl1pPr marL="0" algn="r" defTabSz="228509" rtl="0" eaLnBrk="1" latinLnBrk="0" hangingPunct="1">
              <a:defRPr sz="800" b="0" kern="1200">
                <a:solidFill>
                  <a:schemeClr val="accent3"/>
                </a:solidFill>
                <a:latin typeface="+mn-lt"/>
                <a:ea typeface="+mn-ea"/>
                <a:cs typeface="+mn-cs"/>
              </a:defRPr>
            </a:lvl1pPr>
            <a:lvl2pPr marL="228509" algn="l" defTabSz="228509" rtl="0" eaLnBrk="1" latinLnBrk="0" hangingPunct="1">
              <a:defRPr sz="900" kern="1200">
                <a:solidFill>
                  <a:schemeClr val="tx1"/>
                </a:solidFill>
                <a:latin typeface="+mn-lt"/>
                <a:ea typeface="+mn-ea"/>
                <a:cs typeface="+mn-cs"/>
              </a:defRPr>
            </a:lvl2pPr>
            <a:lvl3pPr marL="457017" algn="l" defTabSz="228509" rtl="0" eaLnBrk="1" latinLnBrk="0" hangingPunct="1">
              <a:defRPr sz="900" kern="1200">
                <a:solidFill>
                  <a:schemeClr val="tx1"/>
                </a:solidFill>
                <a:latin typeface="+mn-lt"/>
                <a:ea typeface="+mn-ea"/>
                <a:cs typeface="+mn-cs"/>
              </a:defRPr>
            </a:lvl3pPr>
            <a:lvl4pPr marL="685526" algn="l" defTabSz="228509" rtl="0" eaLnBrk="1" latinLnBrk="0" hangingPunct="1">
              <a:defRPr sz="900" kern="1200">
                <a:solidFill>
                  <a:schemeClr val="tx1"/>
                </a:solidFill>
                <a:latin typeface="+mn-lt"/>
                <a:ea typeface="+mn-ea"/>
                <a:cs typeface="+mn-cs"/>
              </a:defRPr>
            </a:lvl4pPr>
            <a:lvl5pPr marL="914034" algn="l" defTabSz="228509" rtl="0" eaLnBrk="1" latinLnBrk="0" hangingPunct="1">
              <a:defRPr sz="900" kern="1200">
                <a:solidFill>
                  <a:schemeClr val="tx1"/>
                </a:solidFill>
                <a:latin typeface="+mn-lt"/>
                <a:ea typeface="+mn-ea"/>
                <a:cs typeface="+mn-cs"/>
              </a:defRPr>
            </a:lvl5pPr>
            <a:lvl6pPr marL="1142543" algn="l" defTabSz="228509" rtl="0" eaLnBrk="1" latinLnBrk="0" hangingPunct="1">
              <a:defRPr sz="900" kern="1200">
                <a:solidFill>
                  <a:schemeClr val="tx1"/>
                </a:solidFill>
                <a:latin typeface="+mn-lt"/>
                <a:ea typeface="+mn-ea"/>
                <a:cs typeface="+mn-cs"/>
              </a:defRPr>
            </a:lvl6pPr>
            <a:lvl7pPr marL="1371051" algn="l" defTabSz="228509" rtl="0" eaLnBrk="1" latinLnBrk="0" hangingPunct="1">
              <a:defRPr sz="900" kern="1200">
                <a:solidFill>
                  <a:schemeClr val="tx1"/>
                </a:solidFill>
                <a:latin typeface="+mn-lt"/>
                <a:ea typeface="+mn-ea"/>
                <a:cs typeface="+mn-cs"/>
              </a:defRPr>
            </a:lvl7pPr>
            <a:lvl8pPr marL="1599560" algn="l" defTabSz="228509" rtl="0" eaLnBrk="1" latinLnBrk="0" hangingPunct="1">
              <a:defRPr sz="900" kern="1200">
                <a:solidFill>
                  <a:schemeClr val="tx1"/>
                </a:solidFill>
                <a:latin typeface="+mn-lt"/>
                <a:ea typeface="+mn-ea"/>
                <a:cs typeface="+mn-cs"/>
              </a:defRPr>
            </a:lvl8pPr>
            <a:lvl9pPr marL="1828068" algn="l" defTabSz="228509" rtl="0" eaLnBrk="1" latinLnBrk="0" hangingPunct="1">
              <a:defRPr sz="900" kern="1200">
                <a:solidFill>
                  <a:schemeClr val="tx1"/>
                </a:solidFill>
                <a:latin typeface="+mn-lt"/>
                <a:ea typeface="+mn-ea"/>
                <a:cs typeface="+mn-cs"/>
              </a:defRPr>
            </a:lvl9pPr>
          </a:lstStyle>
          <a:p>
            <a:fld id="{0643FD91-E2F4-430C-9968-CE1C2F22CA4A}" type="slidenum">
              <a:rPr lang="en-US" smtClean="0">
                <a:solidFill>
                  <a:schemeClr val="accent2">
                    <a:lumMod val="60000"/>
                    <a:lumOff val="40000"/>
                  </a:schemeClr>
                </a:solidFill>
              </a:rPr>
              <a:pPr/>
              <a:t>‹#›</a:t>
            </a:fld>
            <a:endParaRPr lang="en-US" dirty="0">
              <a:solidFill>
                <a:schemeClr val="accent2">
                  <a:lumMod val="60000"/>
                  <a:lumOff val="40000"/>
                </a:schemeClr>
              </a:solidFill>
            </a:endParaRPr>
          </a:p>
        </p:txBody>
      </p:sp>
      <p:sp>
        <p:nvSpPr>
          <p:cNvPr id="10" name="Footer Placeholder 1">
            <a:extLst>
              <a:ext uri="{FF2B5EF4-FFF2-40B4-BE49-F238E27FC236}">
                <a16:creationId xmlns:a16="http://schemas.microsoft.com/office/drawing/2014/main" id="{9D11CE72-8497-A79B-4206-83A124E0CE82}"/>
              </a:ext>
            </a:extLst>
          </p:cNvPr>
          <p:cNvSpPr txBox="1">
            <a:spLocks/>
          </p:cNvSpPr>
          <p:nvPr userDrawn="1"/>
        </p:nvSpPr>
        <p:spPr>
          <a:xfrm>
            <a:off x="8538175" y="6408975"/>
            <a:ext cx="2532743" cy="251971"/>
          </a:xfrm>
          <a:prstGeom prst="rect">
            <a:avLst/>
          </a:prstGeom>
        </p:spPr>
        <p:txBody>
          <a:bodyPr/>
          <a:lstStyle>
            <a:defPPr>
              <a:defRPr lang="en-US"/>
            </a:defPPr>
            <a:lvl1pPr marL="0" algn="r" defTabSz="228509" rtl="0" eaLnBrk="1" latinLnBrk="0" hangingPunct="1">
              <a:defRPr sz="800" kern="1200">
                <a:solidFill>
                  <a:schemeClr val="accent3"/>
                </a:solidFill>
                <a:latin typeface="+mn-lt"/>
                <a:ea typeface="+mn-ea"/>
                <a:cs typeface="+mn-cs"/>
              </a:defRPr>
            </a:lvl1pPr>
            <a:lvl2pPr marL="228509" algn="l" defTabSz="228509" rtl="0" eaLnBrk="1" latinLnBrk="0" hangingPunct="1">
              <a:defRPr sz="900" kern="1200">
                <a:solidFill>
                  <a:schemeClr val="tx1"/>
                </a:solidFill>
                <a:latin typeface="+mn-lt"/>
                <a:ea typeface="+mn-ea"/>
                <a:cs typeface="+mn-cs"/>
              </a:defRPr>
            </a:lvl2pPr>
            <a:lvl3pPr marL="457017" algn="l" defTabSz="228509" rtl="0" eaLnBrk="1" latinLnBrk="0" hangingPunct="1">
              <a:defRPr sz="900" kern="1200">
                <a:solidFill>
                  <a:schemeClr val="tx1"/>
                </a:solidFill>
                <a:latin typeface="+mn-lt"/>
                <a:ea typeface="+mn-ea"/>
                <a:cs typeface="+mn-cs"/>
              </a:defRPr>
            </a:lvl3pPr>
            <a:lvl4pPr marL="685526" algn="l" defTabSz="228509" rtl="0" eaLnBrk="1" latinLnBrk="0" hangingPunct="1">
              <a:defRPr sz="900" kern="1200">
                <a:solidFill>
                  <a:schemeClr val="tx1"/>
                </a:solidFill>
                <a:latin typeface="+mn-lt"/>
                <a:ea typeface="+mn-ea"/>
                <a:cs typeface="+mn-cs"/>
              </a:defRPr>
            </a:lvl4pPr>
            <a:lvl5pPr marL="914034" algn="l" defTabSz="228509" rtl="0" eaLnBrk="1" latinLnBrk="0" hangingPunct="1">
              <a:defRPr sz="900" kern="1200">
                <a:solidFill>
                  <a:schemeClr val="tx1"/>
                </a:solidFill>
                <a:latin typeface="+mn-lt"/>
                <a:ea typeface="+mn-ea"/>
                <a:cs typeface="+mn-cs"/>
              </a:defRPr>
            </a:lvl5pPr>
            <a:lvl6pPr marL="1142543" algn="l" defTabSz="228509" rtl="0" eaLnBrk="1" latinLnBrk="0" hangingPunct="1">
              <a:defRPr sz="900" kern="1200">
                <a:solidFill>
                  <a:schemeClr val="tx1"/>
                </a:solidFill>
                <a:latin typeface="+mn-lt"/>
                <a:ea typeface="+mn-ea"/>
                <a:cs typeface="+mn-cs"/>
              </a:defRPr>
            </a:lvl6pPr>
            <a:lvl7pPr marL="1371051" algn="l" defTabSz="228509" rtl="0" eaLnBrk="1" latinLnBrk="0" hangingPunct="1">
              <a:defRPr sz="900" kern="1200">
                <a:solidFill>
                  <a:schemeClr val="tx1"/>
                </a:solidFill>
                <a:latin typeface="+mn-lt"/>
                <a:ea typeface="+mn-ea"/>
                <a:cs typeface="+mn-cs"/>
              </a:defRPr>
            </a:lvl7pPr>
            <a:lvl8pPr marL="1599560" algn="l" defTabSz="228509" rtl="0" eaLnBrk="1" latinLnBrk="0" hangingPunct="1">
              <a:defRPr sz="900" kern="1200">
                <a:solidFill>
                  <a:schemeClr val="tx1"/>
                </a:solidFill>
                <a:latin typeface="+mn-lt"/>
                <a:ea typeface="+mn-ea"/>
                <a:cs typeface="+mn-cs"/>
              </a:defRPr>
            </a:lvl8pPr>
            <a:lvl9pPr marL="1828068" algn="l" defTabSz="228509" rtl="0" eaLnBrk="1" latinLnBrk="0" hangingPunct="1">
              <a:defRPr sz="900" kern="1200">
                <a:solidFill>
                  <a:schemeClr val="tx1"/>
                </a:solidFill>
                <a:latin typeface="+mn-lt"/>
                <a:ea typeface="+mn-ea"/>
                <a:cs typeface="+mn-cs"/>
              </a:defRPr>
            </a:lvl9pPr>
          </a:lstStyle>
          <a:p>
            <a:r>
              <a:rPr lang="en-GB" dirty="0">
                <a:solidFill>
                  <a:schemeClr val="accent2">
                    <a:lumMod val="60000"/>
                    <a:lumOff val="40000"/>
                  </a:schemeClr>
                </a:solidFill>
              </a:rPr>
              <a:t>Proprietary</a:t>
            </a:r>
          </a:p>
        </p:txBody>
      </p:sp>
      <p:grpSp>
        <p:nvGrpSpPr>
          <p:cNvPr id="11" name="Group 10">
            <a:extLst>
              <a:ext uri="{FF2B5EF4-FFF2-40B4-BE49-F238E27FC236}">
                <a16:creationId xmlns:a16="http://schemas.microsoft.com/office/drawing/2014/main" id="{3E071578-EFFB-0105-864E-6C2A10831629}"/>
              </a:ext>
            </a:extLst>
          </p:cNvPr>
          <p:cNvGrpSpPr>
            <a:grpSpLocks noChangeAspect="1"/>
          </p:cNvGrpSpPr>
          <p:nvPr userDrawn="1"/>
        </p:nvGrpSpPr>
        <p:grpSpPr>
          <a:xfrm>
            <a:off x="457200" y="6274417"/>
            <a:ext cx="1050525" cy="398381"/>
            <a:chOff x="612665" y="352828"/>
            <a:chExt cx="4095161" cy="1552970"/>
          </a:xfrm>
        </p:grpSpPr>
        <p:sp>
          <p:nvSpPr>
            <p:cNvPr id="12" name="Free Form 4">
              <a:extLst>
                <a:ext uri="{FF2B5EF4-FFF2-40B4-BE49-F238E27FC236}">
                  <a16:creationId xmlns:a16="http://schemas.microsoft.com/office/drawing/2014/main" id="{479A93D6-70A6-3FC6-70CE-54896C9921C7}"/>
                </a:ext>
              </a:extLst>
            </p:cNvPr>
            <p:cNvSpPr/>
            <p:nvPr/>
          </p:nvSpPr>
          <p:spPr>
            <a:xfrm>
              <a:off x="612665" y="352828"/>
              <a:ext cx="1561543" cy="1552970"/>
            </a:xfrm>
            <a:custGeom>
              <a:avLst/>
              <a:gdLst/>
              <a:ahLst/>
              <a:cxnLst/>
              <a:rect l="0" t="0" r="0" b="0"/>
              <a:pathLst>
                <a:path w="1561542" h="1552969">
                  <a:moveTo>
                    <a:pt x="346909" y="325534"/>
                  </a:moveTo>
                  <a:lnTo>
                    <a:pt x="246043" y="393659"/>
                  </a:lnTo>
                  <a:lnTo>
                    <a:pt x="279673" y="276689"/>
                  </a:lnTo>
                  <a:lnTo>
                    <a:pt x="213657" y="228720"/>
                  </a:lnTo>
                  <a:lnTo>
                    <a:pt x="158118" y="459827"/>
                  </a:lnTo>
                  <a:lnTo>
                    <a:pt x="210291" y="497738"/>
                  </a:lnTo>
                  <a:lnTo>
                    <a:pt x="412925" y="373503"/>
                  </a:lnTo>
                  <a:close/>
                  <a:moveTo>
                    <a:pt x="1214633" y="1227434"/>
                  </a:moveTo>
                  <a:lnTo>
                    <a:pt x="1315498" y="1159310"/>
                  </a:lnTo>
                  <a:lnTo>
                    <a:pt x="1281868" y="1276280"/>
                  </a:lnTo>
                  <a:lnTo>
                    <a:pt x="1347884" y="1324249"/>
                  </a:lnTo>
                  <a:lnTo>
                    <a:pt x="1403423" y="1093141"/>
                  </a:lnTo>
                  <a:lnTo>
                    <a:pt x="1351250" y="1055231"/>
                  </a:lnTo>
                  <a:lnTo>
                    <a:pt x="1148616" y="1179465"/>
                  </a:lnTo>
                  <a:close/>
                  <a:moveTo>
                    <a:pt x="694834" y="156645"/>
                  </a:moveTo>
                  <a:lnTo>
                    <a:pt x="573190" y="152480"/>
                  </a:lnTo>
                  <a:lnTo>
                    <a:pt x="669141" y="77598"/>
                  </a:lnTo>
                  <a:lnTo>
                    <a:pt x="643931" y="0"/>
                  </a:lnTo>
                  <a:lnTo>
                    <a:pt x="463155" y="154308"/>
                  </a:lnTo>
                  <a:lnTo>
                    <a:pt x="483094" y="215651"/>
                  </a:lnTo>
                  <a:lnTo>
                    <a:pt x="720044" y="234244"/>
                  </a:lnTo>
                  <a:close/>
                  <a:moveTo>
                    <a:pt x="866707" y="1396323"/>
                  </a:moveTo>
                  <a:lnTo>
                    <a:pt x="988351" y="1400502"/>
                  </a:lnTo>
                  <a:lnTo>
                    <a:pt x="892400" y="1475370"/>
                  </a:lnTo>
                  <a:lnTo>
                    <a:pt x="917610" y="1552969"/>
                  </a:lnTo>
                  <a:lnTo>
                    <a:pt x="1098374" y="1398660"/>
                  </a:lnTo>
                  <a:lnTo>
                    <a:pt x="1078447" y="1337318"/>
                  </a:lnTo>
                  <a:lnTo>
                    <a:pt x="841497" y="1318724"/>
                  </a:lnTo>
                  <a:close/>
                  <a:moveTo>
                    <a:pt x="1075577" y="224503"/>
                  </a:moveTo>
                  <a:lnTo>
                    <a:pt x="979613" y="149635"/>
                  </a:lnTo>
                  <a:lnTo>
                    <a:pt x="1101257" y="145456"/>
                  </a:lnTo>
                  <a:lnTo>
                    <a:pt x="1126467" y="67857"/>
                  </a:lnTo>
                  <a:lnTo>
                    <a:pt x="889517" y="86451"/>
                  </a:lnTo>
                  <a:lnTo>
                    <a:pt x="869590" y="147793"/>
                  </a:lnTo>
                  <a:lnTo>
                    <a:pt x="1050354" y="302115"/>
                  </a:lnTo>
                  <a:close/>
                  <a:moveTo>
                    <a:pt x="485964" y="1328465"/>
                  </a:moveTo>
                  <a:lnTo>
                    <a:pt x="581915" y="1403334"/>
                  </a:lnTo>
                  <a:lnTo>
                    <a:pt x="460284" y="1407500"/>
                  </a:lnTo>
                  <a:lnTo>
                    <a:pt x="435062" y="1485111"/>
                  </a:lnTo>
                  <a:lnTo>
                    <a:pt x="672024" y="1466518"/>
                  </a:lnTo>
                  <a:lnTo>
                    <a:pt x="691951" y="1405175"/>
                  </a:lnTo>
                  <a:lnTo>
                    <a:pt x="511187" y="1250854"/>
                  </a:lnTo>
                  <a:close/>
                  <a:moveTo>
                    <a:pt x="1343719" y="503199"/>
                  </a:moveTo>
                  <a:lnTo>
                    <a:pt x="1310088" y="386229"/>
                  </a:lnTo>
                  <a:lnTo>
                    <a:pt x="1410954" y="454353"/>
                  </a:lnTo>
                  <a:lnTo>
                    <a:pt x="1476970" y="406397"/>
                  </a:lnTo>
                  <a:lnTo>
                    <a:pt x="1274337" y="282150"/>
                  </a:lnTo>
                  <a:lnTo>
                    <a:pt x="1222164" y="320073"/>
                  </a:lnTo>
                  <a:lnTo>
                    <a:pt x="1277702" y="551168"/>
                  </a:lnTo>
                  <a:close/>
                  <a:moveTo>
                    <a:pt x="217823" y="1049757"/>
                  </a:moveTo>
                  <a:lnTo>
                    <a:pt x="251440" y="1166740"/>
                  </a:lnTo>
                  <a:lnTo>
                    <a:pt x="150587" y="1098615"/>
                  </a:lnTo>
                  <a:lnTo>
                    <a:pt x="84571" y="1146572"/>
                  </a:lnTo>
                  <a:lnTo>
                    <a:pt x="287192" y="1270819"/>
                  </a:lnTo>
                  <a:lnTo>
                    <a:pt x="339377" y="1232896"/>
                  </a:lnTo>
                  <a:lnTo>
                    <a:pt x="283839" y="1001801"/>
                  </a:lnTo>
                  <a:close/>
                  <a:moveTo>
                    <a:pt x="1396831" y="886291"/>
                  </a:moveTo>
                  <a:lnTo>
                    <a:pt x="1438387" y="771899"/>
                  </a:lnTo>
                  <a:lnTo>
                    <a:pt x="1479942" y="886291"/>
                  </a:lnTo>
                  <a:lnTo>
                    <a:pt x="1561542" y="886291"/>
                  </a:lnTo>
                  <a:lnTo>
                    <a:pt x="1470633" y="666677"/>
                  </a:lnTo>
                  <a:lnTo>
                    <a:pt x="1406141" y="666677"/>
                  </a:lnTo>
                  <a:lnTo>
                    <a:pt x="1315232" y="886291"/>
                  </a:lnTo>
                  <a:close/>
                  <a:moveTo>
                    <a:pt x="246309" y="666677"/>
                  </a:moveTo>
                  <a:lnTo>
                    <a:pt x="155401" y="886291"/>
                  </a:lnTo>
                  <a:lnTo>
                    <a:pt x="90896" y="886291"/>
                  </a:lnTo>
                  <a:lnTo>
                    <a:pt x="0" y="666677"/>
                  </a:lnTo>
                  <a:lnTo>
                    <a:pt x="81599" y="666677"/>
                  </a:lnTo>
                  <a:lnTo>
                    <a:pt x="123154" y="781082"/>
                  </a:lnTo>
                  <a:lnTo>
                    <a:pt x="164710" y="666677"/>
                  </a:lnTo>
                  <a:close/>
                </a:path>
              </a:pathLst>
            </a:custGeom>
            <a:solidFill>
              <a:schemeClr val="accent1"/>
            </a:solidFill>
            <a:ln w="12700" cap="flat" cmpd="sng">
              <a:noFill/>
              <a:prstDash val="solid"/>
              <a:miter lim="800000"/>
            </a:ln>
          </p:spPr>
          <p:txBody>
            <a:bodyPr anchor="ctr">
              <a:spAutoFit/>
            </a:bodyPr>
            <a:lstStyle/>
            <a:p>
              <a:pPr algn="ctr"/>
              <a:endParaRPr lang="en-US"/>
            </a:p>
          </p:txBody>
        </p:sp>
        <p:sp>
          <p:nvSpPr>
            <p:cNvPr id="13" name="Free Form 6">
              <a:extLst>
                <a:ext uri="{FF2B5EF4-FFF2-40B4-BE49-F238E27FC236}">
                  <a16:creationId xmlns:a16="http://schemas.microsoft.com/office/drawing/2014/main" id="{9065B96E-5D95-F588-DBCC-ECE1F930A715}"/>
                </a:ext>
              </a:extLst>
            </p:cNvPr>
            <p:cNvSpPr/>
            <p:nvPr/>
          </p:nvSpPr>
          <p:spPr>
            <a:xfrm>
              <a:off x="2477828" y="737742"/>
              <a:ext cx="2229998" cy="783141"/>
            </a:xfrm>
            <a:custGeom>
              <a:avLst/>
              <a:gdLst/>
              <a:ahLst/>
              <a:cxnLst/>
              <a:rect l="0" t="0" r="0" b="0"/>
              <a:pathLst>
                <a:path w="2229998" h="783139">
                  <a:moveTo>
                    <a:pt x="2219317" y="482739"/>
                  </a:moveTo>
                  <a:lnTo>
                    <a:pt x="2201917" y="503643"/>
                  </a:lnTo>
                  <a:lnTo>
                    <a:pt x="2200012" y="503643"/>
                  </a:lnTo>
                  <a:lnTo>
                    <a:pt x="2182702" y="482739"/>
                  </a:lnTo>
                  <a:lnTo>
                    <a:pt x="2182702" y="517753"/>
                  </a:lnTo>
                  <a:lnTo>
                    <a:pt x="2172021" y="517753"/>
                  </a:lnTo>
                  <a:lnTo>
                    <a:pt x="2172021" y="465885"/>
                  </a:lnTo>
                  <a:lnTo>
                    <a:pt x="2181635" y="465885"/>
                  </a:lnTo>
                  <a:lnTo>
                    <a:pt x="2201003" y="489000"/>
                  </a:lnTo>
                  <a:lnTo>
                    <a:pt x="2220383" y="465885"/>
                  </a:lnTo>
                  <a:lnTo>
                    <a:pt x="2229998" y="465885"/>
                  </a:lnTo>
                  <a:lnTo>
                    <a:pt x="2229998" y="517753"/>
                  </a:lnTo>
                  <a:lnTo>
                    <a:pt x="2219317" y="517753"/>
                  </a:lnTo>
                  <a:close/>
                  <a:moveTo>
                    <a:pt x="2146620" y="475271"/>
                  </a:moveTo>
                  <a:lnTo>
                    <a:pt x="2146620" y="517753"/>
                  </a:lnTo>
                  <a:lnTo>
                    <a:pt x="2135939" y="517753"/>
                  </a:lnTo>
                  <a:lnTo>
                    <a:pt x="2135939" y="475271"/>
                  </a:lnTo>
                  <a:lnTo>
                    <a:pt x="2118857" y="475271"/>
                  </a:lnTo>
                  <a:lnTo>
                    <a:pt x="2118857" y="465885"/>
                  </a:lnTo>
                  <a:lnTo>
                    <a:pt x="2163092" y="465885"/>
                  </a:lnTo>
                  <a:lnTo>
                    <a:pt x="2163092" y="475271"/>
                  </a:lnTo>
                  <a:close/>
                  <a:moveTo>
                    <a:pt x="982648" y="690414"/>
                  </a:moveTo>
                  <a:cubicBezTo>
                    <a:pt x="982648" y="751388"/>
                    <a:pt x="933155" y="776484"/>
                    <a:pt x="889136" y="776484"/>
                  </a:cubicBezTo>
                  <a:lnTo>
                    <a:pt x="719092" y="776484"/>
                  </a:lnTo>
                  <a:lnTo>
                    <a:pt x="719092" y="465885"/>
                  </a:lnTo>
                  <a:lnTo>
                    <a:pt x="862846" y="465885"/>
                  </a:lnTo>
                  <a:cubicBezTo>
                    <a:pt x="926297" y="465885"/>
                    <a:pt x="965351" y="498284"/>
                    <a:pt x="965351" y="547091"/>
                  </a:cubicBezTo>
                  <a:cubicBezTo>
                    <a:pt x="965351" y="577242"/>
                    <a:pt x="951507" y="598604"/>
                    <a:pt x="933524" y="611914"/>
                  </a:cubicBezTo>
                  <a:cubicBezTo>
                    <a:pt x="964106" y="626354"/>
                    <a:pt x="982648" y="652402"/>
                    <a:pt x="982648" y="690414"/>
                  </a:cubicBezTo>
                  <a:close/>
                  <a:moveTo>
                    <a:pt x="859125" y="592800"/>
                  </a:moveTo>
                  <a:cubicBezTo>
                    <a:pt x="890076" y="592800"/>
                    <a:pt x="907221" y="578537"/>
                    <a:pt x="907221" y="556629"/>
                  </a:cubicBezTo>
                  <a:cubicBezTo>
                    <a:pt x="907221" y="534721"/>
                    <a:pt x="890076" y="520459"/>
                    <a:pt x="859125" y="520459"/>
                  </a:cubicBezTo>
                  <a:lnTo>
                    <a:pt x="779482" y="520459"/>
                  </a:lnTo>
                  <a:lnTo>
                    <a:pt x="779482" y="592800"/>
                  </a:lnTo>
                  <a:close/>
                  <a:moveTo>
                    <a:pt x="779482" y="642928"/>
                  </a:moveTo>
                  <a:lnTo>
                    <a:pt x="779482" y="721911"/>
                  </a:lnTo>
                  <a:lnTo>
                    <a:pt x="869933" y="721911"/>
                  </a:lnTo>
                  <a:cubicBezTo>
                    <a:pt x="903995" y="721911"/>
                    <a:pt x="924519" y="712284"/>
                    <a:pt x="924519" y="682426"/>
                  </a:cubicBezTo>
                  <a:cubicBezTo>
                    <a:pt x="924519" y="656377"/>
                    <a:pt x="903995" y="642928"/>
                    <a:pt x="869933" y="642928"/>
                  </a:cubicBezTo>
                  <a:close/>
                  <a:moveTo>
                    <a:pt x="253333" y="0"/>
                  </a:moveTo>
                  <a:lnTo>
                    <a:pt x="162271" y="234079"/>
                  </a:lnTo>
                  <a:lnTo>
                    <a:pt x="71210" y="0"/>
                  </a:lnTo>
                  <a:lnTo>
                    <a:pt x="0" y="0"/>
                  </a:lnTo>
                  <a:lnTo>
                    <a:pt x="0" y="3987"/>
                  </a:lnTo>
                  <a:lnTo>
                    <a:pt x="126914" y="310586"/>
                  </a:lnTo>
                  <a:lnTo>
                    <a:pt x="197629" y="310586"/>
                  </a:lnTo>
                  <a:lnTo>
                    <a:pt x="324556" y="3987"/>
                  </a:lnTo>
                  <a:lnTo>
                    <a:pt x="324556" y="0"/>
                  </a:lnTo>
                  <a:close/>
                  <a:moveTo>
                    <a:pt x="2077619" y="465885"/>
                  </a:moveTo>
                  <a:lnTo>
                    <a:pt x="2008834" y="465885"/>
                  </a:lnTo>
                  <a:lnTo>
                    <a:pt x="1930080" y="593752"/>
                  </a:lnTo>
                  <a:lnTo>
                    <a:pt x="1851312" y="465885"/>
                  </a:lnTo>
                  <a:lnTo>
                    <a:pt x="1782540" y="465885"/>
                  </a:lnTo>
                  <a:lnTo>
                    <a:pt x="1782540" y="469873"/>
                  </a:lnTo>
                  <a:lnTo>
                    <a:pt x="1899878" y="646547"/>
                  </a:lnTo>
                  <a:lnTo>
                    <a:pt x="1899878" y="776484"/>
                  </a:lnTo>
                  <a:lnTo>
                    <a:pt x="1960281" y="776484"/>
                  </a:lnTo>
                  <a:lnTo>
                    <a:pt x="1960281" y="646547"/>
                  </a:lnTo>
                  <a:lnTo>
                    <a:pt x="2077619" y="469873"/>
                  </a:lnTo>
                  <a:close/>
                  <a:moveTo>
                    <a:pt x="1606348" y="776484"/>
                  </a:moveTo>
                  <a:lnTo>
                    <a:pt x="1666738" y="776484"/>
                  </a:lnTo>
                  <a:lnTo>
                    <a:pt x="1666738" y="522681"/>
                  </a:lnTo>
                  <a:lnTo>
                    <a:pt x="1764340" y="522681"/>
                  </a:lnTo>
                  <a:lnTo>
                    <a:pt x="1764340" y="465885"/>
                  </a:lnTo>
                  <a:lnTo>
                    <a:pt x="1508759" y="465885"/>
                  </a:lnTo>
                  <a:lnTo>
                    <a:pt x="1508759" y="522681"/>
                  </a:lnTo>
                  <a:lnTo>
                    <a:pt x="1606348" y="522681"/>
                  </a:lnTo>
                  <a:close/>
                  <a:moveTo>
                    <a:pt x="1161710" y="465885"/>
                  </a:moveTo>
                  <a:lnTo>
                    <a:pt x="1161710" y="776484"/>
                  </a:lnTo>
                  <a:lnTo>
                    <a:pt x="1370796" y="776484"/>
                  </a:lnTo>
                  <a:lnTo>
                    <a:pt x="1370796" y="719688"/>
                  </a:lnTo>
                  <a:lnTo>
                    <a:pt x="1222088" y="719688"/>
                  </a:lnTo>
                  <a:lnTo>
                    <a:pt x="1222088" y="465885"/>
                  </a:lnTo>
                  <a:close/>
                  <a:moveTo>
                    <a:pt x="1471052" y="776484"/>
                  </a:moveTo>
                  <a:lnTo>
                    <a:pt x="1471052" y="621185"/>
                  </a:lnTo>
                  <a:lnTo>
                    <a:pt x="1471052" y="465885"/>
                  </a:lnTo>
                  <a:lnTo>
                    <a:pt x="1408503" y="465885"/>
                  </a:lnTo>
                  <a:lnTo>
                    <a:pt x="1408503" y="621185"/>
                  </a:lnTo>
                  <a:lnTo>
                    <a:pt x="1408503" y="776484"/>
                  </a:lnTo>
                  <a:close/>
                  <a:moveTo>
                    <a:pt x="1096126" y="776484"/>
                  </a:moveTo>
                  <a:lnTo>
                    <a:pt x="1096126" y="621185"/>
                  </a:lnTo>
                  <a:lnTo>
                    <a:pt x="1096126" y="465885"/>
                  </a:lnTo>
                  <a:lnTo>
                    <a:pt x="1033577" y="465885"/>
                  </a:lnTo>
                  <a:lnTo>
                    <a:pt x="1033577" y="621185"/>
                  </a:lnTo>
                  <a:lnTo>
                    <a:pt x="1033577" y="776484"/>
                  </a:lnTo>
                  <a:close/>
                  <a:moveTo>
                    <a:pt x="677841" y="622518"/>
                  </a:moveTo>
                  <a:cubicBezTo>
                    <a:pt x="676952" y="702835"/>
                    <a:pt x="627700" y="783139"/>
                    <a:pt x="518553" y="783139"/>
                  </a:cubicBezTo>
                  <a:cubicBezTo>
                    <a:pt x="409394" y="783139"/>
                    <a:pt x="358809" y="704613"/>
                    <a:pt x="358809" y="622963"/>
                  </a:cubicBezTo>
                  <a:cubicBezTo>
                    <a:pt x="358809" y="541325"/>
                    <a:pt x="411172" y="459230"/>
                    <a:pt x="518553" y="459230"/>
                  </a:cubicBezTo>
                  <a:cubicBezTo>
                    <a:pt x="625490" y="459230"/>
                    <a:pt x="678730" y="541325"/>
                    <a:pt x="677841" y="622518"/>
                  </a:cubicBezTo>
                  <a:close/>
                  <a:moveTo>
                    <a:pt x="615851" y="623306"/>
                  </a:moveTo>
                  <a:cubicBezTo>
                    <a:pt x="616702" y="573038"/>
                    <a:pt x="588659" y="516801"/>
                    <a:pt x="518541" y="516801"/>
                  </a:cubicBezTo>
                  <a:cubicBezTo>
                    <a:pt x="448435" y="516801"/>
                    <a:pt x="419542" y="573457"/>
                    <a:pt x="420812" y="623738"/>
                  </a:cubicBezTo>
                  <a:cubicBezTo>
                    <a:pt x="422095" y="672735"/>
                    <a:pt x="448435" y="725137"/>
                    <a:pt x="518541" y="725137"/>
                  </a:cubicBezTo>
                  <a:cubicBezTo>
                    <a:pt x="588659" y="725137"/>
                    <a:pt x="615000" y="672304"/>
                    <a:pt x="615851" y="623306"/>
                  </a:cubicBezTo>
                  <a:close/>
                  <a:moveTo>
                    <a:pt x="252291" y="465885"/>
                  </a:moveTo>
                  <a:lnTo>
                    <a:pt x="162271" y="589599"/>
                  </a:lnTo>
                  <a:lnTo>
                    <a:pt x="72264" y="465885"/>
                  </a:lnTo>
                  <a:lnTo>
                    <a:pt x="6972" y="465885"/>
                  </a:lnTo>
                  <a:lnTo>
                    <a:pt x="6972" y="776484"/>
                  </a:lnTo>
                  <a:lnTo>
                    <a:pt x="67375" y="776484"/>
                  </a:lnTo>
                  <a:lnTo>
                    <a:pt x="67375" y="553124"/>
                  </a:lnTo>
                  <a:lnTo>
                    <a:pt x="159363" y="678946"/>
                  </a:lnTo>
                  <a:lnTo>
                    <a:pt x="165193" y="678946"/>
                  </a:lnTo>
                  <a:lnTo>
                    <a:pt x="257181" y="553124"/>
                  </a:lnTo>
                  <a:lnTo>
                    <a:pt x="257181" y="776484"/>
                  </a:lnTo>
                  <a:lnTo>
                    <a:pt x="317571" y="776484"/>
                  </a:lnTo>
                  <a:lnTo>
                    <a:pt x="317571" y="465885"/>
                  </a:lnTo>
                  <a:close/>
                  <a:moveTo>
                    <a:pt x="1580795" y="310586"/>
                  </a:moveTo>
                  <a:lnTo>
                    <a:pt x="1519123" y="310586"/>
                  </a:lnTo>
                  <a:lnTo>
                    <a:pt x="1492503" y="252012"/>
                  </a:lnTo>
                  <a:lnTo>
                    <a:pt x="1330104" y="252012"/>
                  </a:lnTo>
                  <a:lnTo>
                    <a:pt x="1303484" y="310586"/>
                  </a:lnTo>
                  <a:lnTo>
                    <a:pt x="1241824" y="310586"/>
                  </a:lnTo>
                  <a:lnTo>
                    <a:pt x="1241824" y="306598"/>
                  </a:lnTo>
                  <a:lnTo>
                    <a:pt x="1379356" y="0"/>
                  </a:lnTo>
                  <a:lnTo>
                    <a:pt x="1443251" y="0"/>
                  </a:lnTo>
                  <a:lnTo>
                    <a:pt x="1580795" y="306598"/>
                  </a:lnTo>
                  <a:close/>
                  <a:moveTo>
                    <a:pt x="1468982" y="197451"/>
                  </a:moveTo>
                  <a:lnTo>
                    <a:pt x="1411297" y="65216"/>
                  </a:lnTo>
                  <a:lnTo>
                    <a:pt x="1353625" y="197451"/>
                  </a:lnTo>
                  <a:close/>
                  <a:moveTo>
                    <a:pt x="852724" y="310586"/>
                  </a:moveTo>
                  <a:lnTo>
                    <a:pt x="762209" y="206761"/>
                  </a:lnTo>
                  <a:lnTo>
                    <a:pt x="707687" y="206761"/>
                  </a:lnTo>
                  <a:lnTo>
                    <a:pt x="707687" y="310586"/>
                  </a:lnTo>
                  <a:lnTo>
                    <a:pt x="647284" y="310586"/>
                  </a:lnTo>
                  <a:lnTo>
                    <a:pt x="647284" y="0"/>
                  </a:lnTo>
                  <a:lnTo>
                    <a:pt x="795039" y="0"/>
                  </a:lnTo>
                  <a:cubicBezTo>
                    <a:pt x="868257" y="431"/>
                    <a:pt x="906853" y="49251"/>
                    <a:pt x="906853" y="102936"/>
                  </a:cubicBezTo>
                  <a:cubicBezTo>
                    <a:pt x="906853" y="145532"/>
                    <a:pt x="887333" y="188574"/>
                    <a:pt x="828327" y="200550"/>
                  </a:cubicBezTo>
                  <a:lnTo>
                    <a:pt x="922398" y="306598"/>
                  </a:lnTo>
                  <a:lnTo>
                    <a:pt x="922398" y="310586"/>
                  </a:lnTo>
                  <a:close/>
                  <a:moveTo>
                    <a:pt x="795039" y="153965"/>
                  </a:moveTo>
                  <a:cubicBezTo>
                    <a:pt x="832315" y="153965"/>
                    <a:pt x="848292" y="129111"/>
                    <a:pt x="848292" y="104269"/>
                  </a:cubicBezTo>
                  <a:cubicBezTo>
                    <a:pt x="848292" y="79415"/>
                    <a:pt x="831870" y="54573"/>
                    <a:pt x="795039" y="54573"/>
                  </a:cubicBezTo>
                  <a:lnTo>
                    <a:pt x="707687" y="54573"/>
                  </a:lnTo>
                  <a:lnTo>
                    <a:pt x="707687" y="153965"/>
                  </a:lnTo>
                  <a:close/>
                  <a:moveTo>
                    <a:pt x="1160631" y="310586"/>
                  </a:moveTo>
                  <a:lnTo>
                    <a:pt x="1070116" y="206761"/>
                  </a:lnTo>
                  <a:lnTo>
                    <a:pt x="1015580" y="206761"/>
                  </a:lnTo>
                  <a:lnTo>
                    <a:pt x="1015580" y="310586"/>
                  </a:lnTo>
                  <a:lnTo>
                    <a:pt x="955190" y="310586"/>
                  </a:lnTo>
                  <a:lnTo>
                    <a:pt x="955190" y="0"/>
                  </a:lnTo>
                  <a:lnTo>
                    <a:pt x="1102946" y="0"/>
                  </a:lnTo>
                  <a:cubicBezTo>
                    <a:pt x="1176163" y="431"/>
                    <a:pt x="1214760" y="49251"/>
                    <a:pt x="1214760" y="102936"/>
                  </a:cubicBezTo>
                  <a:cubicBezTo>
                    <a:pt x="1214760" y="145532"/>
                    <a:pt x="1195239" y="188574"/>
                    <a:pt x="1136221" y="200550"/>
                  </a:cubicBezTo>
                  <a:lnTo>
                    <a:pt x="1230292" y="306598"/>
                  </a:lnTo>
                  <a:lnTo>
                    <a:pt x="1230292" y="310586"/>
                  </a:lnTo>
                  <a:close/>
                  <a:moveTo>
                    <a:pt x="1102946" y="153965"/>
                  </a:moveTo>
                  <a:cubicBezTo>
                    <a:pt x="1140221" y="153965"/>
                    <a:pt x="1156198" y="129111"/>
                    <a:pt x="1156198" y="104269"/>
                  </a:cubicBezTo>
                  <a:cubicBezTo>
                    <a:pt x="1156198" y="79415"/>
                    <a:pt x="1139777" y="54573"/>
                    <a:pt x="1102946" y="54573"/>
                  </a:cubicBezTo>
                  <a:lnTo>
                    <a:pt x="1015580" y="54573"/>
                  </a:lnTo>
                  <a:lnTo>
                    <a:pt x="1015580" y="153965"/>
                  </a:lnTo>
                  <a:close/>
                  <a:moveTo>
                    <a:pt x="593739" y="253803"/>
                  </a:moveTo>
                  <a:lnTo>
                    <a:pt x="421637" y="253803"/>
                  </a:lnTo>
                  <a:lnTo>
                    <a:pt x="421637" y="179252"/>
                  </a:lnTo>
                  <a:lnTo>
                    <a:pt x="587529" y="179252"/>
                  </a:lnTo>
                  <a:lnTo>
                    <a:pt x="587529" y="124679"/>
                  </a:lnTo>
                  <a:lnTo>
                    <a:pt x="421637" y="124679"/>
                  </a:lnTo>
                  <a:lnTo>
                    <a:pt x="421637" y="56783"/>
                  </a:lnTo>
                  <a:lnTo>
                    <a:pt x="593739" y="56783"/>
                  </a:lnTo>
                  <a:lnTo>
                    <a:pt x="593739" y="0"/>
                  </a:lnTo>
                  <a:lnTo>
                    <a:pt x="361235" y="0"/>
                  </a:lnTo>
                  <a:lnTo>
                    <a:pt x="361235" y="310586"/>
                  </a:lnTo>
                  <a:lnTo>
                    <a:pt x="593739" y="310586"/>
                  </a:lnTo>
                  <a:close/>
                </a:path>
              </a:pathLst>
            </a:custGeom>
            <a:solidFill>
              <a:schemeClr val="tx2"/>
            </a:solidFill>
            <a:ln w="12700" cap="flat" cmpd="sng">
              <a:noFill/>
              <a:prstDash val="solid"/>
              <a:miter lim="800000"/>
            </a:ln>
          </p:spPr>
          <p:txBody>
            <a:bodyPr anchor="ctr">
              <a:spAutoFit/>
            </a:bodyPr>
            <a:lstStyle/>
            <a:p>
              <a:pPr algn="ctr"/>
              <a:endParaRPr lang="en-US" dirty="0"/>
            </a:p>
          </p:txBody>
        </p:sp>
      </p:grpSp>
    </p:spTree>
    <p:extLst>
      <p:ext uri="{BB962C8B-B14F-4D97-AF65-F5344CB8AC3E}">
        <p14:creationId xmlns:p14="http://schemas.microsoft.com/office/powerpoint/2010/main" val="8797010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Text Box - 1 Column">
    <p:spTree>
      <p:nvGrpSpPr>
        <p:cNvPr id="1" name=""/>
        <p:cNvGrpSpPr/>
        <p:nvPr/>
      </p:nvGrpSpPr>
      <p:grpSpPr>
        <a:xfrm>
          <a:off x="0" y="0"/>
          <a:ext cx="0" cy="0"/>
          <a:chOff x="0" y="0"/>
          <a:chExt cx="0" cy="0"/>
        </a:xfrm>
      </p:grpSpPr>
      <p:sp>
        <p:nvSpPr>
          <p:cNvPr id="12" name="Content Placeholder 5">
            <a:extLst>
              <a:ext uri="{FF2B5EF4-FFF2-40B4-BE49-F238E27FC236}">
                <a16:creationId xmlns:a16="http://schemas.microsoft.com/office/drawing/2014/main" id="{4B14E31C-B971-2848-8C58-FED815A488F8}"/>
              </a:ext>
            </a:extLst>
          </p:cNvPr>
          <p:cNvSpPr>
            <a:spLocks noGrp="1"/>
          </p:cNvSpPr>
          <p:nvPr>
            <p:ph sz="quarter" idx="10" hasCustomPrompt="1"/>
          </p:nvPr>
        </p:nvSpPr>
        <p:spPr>
          <a:xfrm>
            <a:off x="457200" y="1677560"/>
            <a:ext cx="11277599" cy="4405186"/>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2" name="Title 4">
            <a:extLst>
              <a:ext uri="{FF2B5EF4-FFF2-40B4-BE49-F238E27FC236}">
                <a16:creationId xmlns:a16="http://schemas.microsoft.com/office/drawing/2014/main" id="{82ECE9E5-F6D6-4A5B-629C-79CE37DF90CF}"/>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3041433582"/>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Bulleted List - 2 Column">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C2C4193-6A0D-2E48-90EC-9E0F90356731}"/>
              </a:ext>
            </a:extLst>
          </p:cNvPr>
          <p:cNvSpPr>
            <a:spLocks noGrp="1"/>
          </p:cNvSpPr>
          <p:nvPr>
            <p:ph sz="quarter" idx="14" hasCustomPrompt="1"/>
          </p:nvPr>
        </p:nvSpPr>
        <p:spPr>
          <a:xfrm>
            <a:off x="456602" y="1677560"/>
            <a:ext cx="5400514" cy="4405186"/>
          </a:xfrm>
          <a:prstGeom prst="rect">
            <a:avLst/>
          </a:prstGeom>
          <a:noFill/>
          <a:ln>
            <a:noFill/>
          </a:ln>
        </p:spPr>
        <p:txBody>
          <a:bodyPr/>
          <a:lstStyle>
            <a:lvl1pPr marL="179442" marR="0" indent="-179442" algn="l" defTabSz="914674" rtl="0" eaLnBrk="1" fontAlgn="auto" latinLnBrk="0" hangingPunct="1">
              <a:lnSpc>
                <a:spcPct val="120000"/>
              </a:lnSpc>
              <a:spcBef>
                <a:spcPts val="300"/>
              </a:spcBef>
              <a:spcAft>
                <a:spcPts val="0"/>
              </a:spcAft>
              <a:buClr>
                <a:srgbClr val="003F62"/>
              </a:buClr>
              <a:buSzPct val="85000"/>
              <a:buFontTx/>
              <a:buBlip>
                <a:blip r:embed="rId2"/>
              </a:buBlip>
              <a:tabLst/>
              <a:defRPr lang="en-GB" sz="1400" baseline="0" noProof="0" dirty="0" smtClean="0">
                <a:solidFill>
                  <a:schemeClr val="tx1"/>
                </a:solidFill>
                <a:effectLst/>
              </a:defRPr>
            </a:lvl1pPr>
            <a:lvl2pPr marL="358883" marR="0" indent="-179442" algn="l" defTabSz="914674" rtl="0" eaLnBrk="1" fontAlgn="auto" latinLnBrk="0" hangingPunct="1">
              <a:lnSpc>
                <a:spcPct val="120000"/>
              </a:lnSpc>
              <a:spcBef>
                <a:spcPts val="0"/>
              </a:spcBef>
              <a:spcAft>
                <a:spcPts val="0"/>
              </a:spcAft>
              <a:buClr>
                <a:srgbClr val="969696"/>
              </a:buClr>
              <a:buSzPct val="85000"/>
              <a:buFont typeface="Verdana" panose="020B0604030504040204" pitchFamily="34" charset="0"/>
              <a:buChar char="—"/>
              <a:tabLst/>
              <a:defRPr lang="en-GB" sz="1400" baseline="0" noProof="0" dirty="0" smtClean="0">
                <a:solidFill>
                  <a:schemeClr val="tx1"/>
                </a:solidFill>
                <a:effectLst/>
              </a:defRPr>
            </a:lvl2pPr>
            <a:lvl3pPr marL="540162" marR="0" indent="-179442" algn="l" defTabSz="914674" rtl="0" eaLnBrk="1" fontAlgn="auto" latinLnBrk="0" hangingPunct="1">
              <a:lnSpc>
                <a:spcPct val="120000"/>
              </a:lnSpc>
              <a:spcBef>
                <a:spcPts val="0"/>
              </a:spcBef>
              <a:spcAft>
                <a:spcPts val="0"/>
              </a:spcAft>
              <a:buClr>
                <a:srgbClr val="969696"/>
              </a:buClr>
              <a:buSzPct val="100000"/>
              <a:buFont typeface="Arial" panose="020B0604020202020204" pitchFamily="34" charset="0"/>
              <a:buChar char="–"/>
              <a:tabLst/>
              <a:defRPr lang="en-GB" sz="1400" baseline="0" noProof="0" dirty="0" smtClean="0">
                <a:solidFill>
                  <a:schemeClr val="tx1"/>
                </a:solidFill>
                <a:effectLst/>
              </a:defRPr>
            </a:lvl3pPr>
            <a:lvl4pPr marL="720216"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1400" baseline="0" noProof="0" dirty="0" smtClean="0">
                <a:solidFill>
                  <a:schemeClr val="tx1"/>
                </a:solidFill>
                <a:effectLst/>
              </a:defRPr>
            </a:lvl4pPr>
            <a:lvl5pPr marL="900270"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800" baseline="0" dirty="0">
                <a:solidFill>
                  <a:schemeClr val="tx1"/>
                </a:solidFill>
                <a:effectLst/>
              </a:defRPr>
            </a:lvl5pPr>
          </a:lstStyle>
          <a:p>
            <a:r>
              <a:rPr lang="en-US"/>
              <a:t>New bullet point here</a:t>
            </a:r>
          </a:p>
          <a:p>
            <a:pPr lvl="1"/>
            <a:r>
              <a:rPr lang="en-US"/>
              <a:t>Second bullet</a:t>
            </a:r>
          </a:p>
          <a:p>
            <a:pPr lvl="2"/>
            <a:r>
              <a:rPr lang="en-US"/>
              <a:t>Third bullet</a:t>
            </a:r>
          </a:p>
          <a:p>
            <a:pPr lvl="3"/>
            <a:r>
              <a:rPr lang="en-US"/>
              <a:t>Fourth bullet</a:t>
            </a:r>
          </a:p>
        </p:txBody>
      </p:sp>
      <p:sp>
        <p:nvSpPr>
          <p:cNvPr id="11" name="Content Placeholder 8">
            <a:extLst>
              <a:ext uri="{FF2B5EF4-FFF2-40B4-BE49-F238E27FC236}">
                <a16:creationId xmlns:a16="http://schemas.microsoft.com/office/drawing/2014/main" id="{A68DD5A5-2687-F646-A3A3-CA147930A838}"/>
              </a:ext>
            </a:extLst>
          </p:cNvPr>
          <p:cNvSpPr>
            <a:spLocks noGrp="1"/>
          </p:cNvSpPr>
          <p:nvPr>
            <p:ph sz="quarter" idx="15" hasCustomPrompt="1"/>
          </p:nvPr>
        </p:nvSpPr>
        <p:spPr>
          <a:xfrm>
            <a:off x="6334286" y="1677560"/>
            <a:ext cx="5400514" cy="4405186"/>
          </a:xfrm>
          <a:prstGeom prst="rect">
            <a:avLst/>
          </a:prstGeom>
          <a:noFill/>
          <a:ln>
            <a:noFill/>
          </a:ln>
        </p:spPr>
        <p:txBody>
          <a:bodyPr/>
          <a:lstStyle>
            <a:lvl1pPr marL="179442" marR="0" indent="-179442" algn="l" defTabSz="914674" rtl="0" eaLnBrk="1" fontAlgn="auto" latinLnBrk="0" hangingPunct="1">
              <a:lnSpc>
                <a:spcPct val="120000"/>
              </a:lnSpc>
              <a:spcBef>
                <a:spcPts val="300"/>
              </a:spcBef>
              <a:spcAft>
                <a:spcPts val="0"/>
              </a:spcAft>
              <a:buClr>
                <a:srgbClr val="003F62"/>
              </a:buClr>
              <a:buSzPct val="85000"/>
              <a:buFontTx/>
              <a:buBlip>
                <a:blip r:embed="rId2"/>
              </a:buBlip>
              <a:tabLst/>
              <a:defRPr lang="en-GB" sz="1400" baseline="0" noProof="0" dirty="0" smtClean="0">
                <a:solidFill>
                  <a:schemeClr val="tx1"/>
                </a:solidFill>
                <a:effectLst/>
              </a:defRPr>
            </a:lvl1pPr>
            <a:lvl2pPr marL="358883" marR="0" indent="-179442" algn="l" defTabSz="914674" rtl="0" eaLnBrk="1" fontAlgn="auto" latinLnBrk="0" hangingPunct="1">
              <a:lnSpc>
                <a:spcPct val="120000"/>
              </a:lnSpc>
              <a:spcBef>
                <a:spcPts val="0"/>
              </a:spcBef>
              <a:spcAft>
                <a:spcPts val="0"/>
              </a:spcAft>
              <a:buClr>
                <a:srgbClr val="969696"/>
              </a:buClr>
              <a:buSzPct val="85000"/>
              <a:buFont typeface="Verdana" panose="020B0604030504040204" pitchFamily="34" charset="0"/>
              <a:buChar char="—"/>
              <a:tabLst/>
              <a:defRPr lang="en-GB" sz="1400" baseline="0" noProof="0" dirty="0" smtClean="0">
                <a:solidFill>
                  <a:schemeClr val="tx1"/>
                </a:solidFill>
                <a:effectLst/>
              </a:defRPr>
            </a:lvl2pPr>
            <a:lvl3pPr marL="540162" marR="0" indent="-179442" algn="l" defTabSz="914674" rtl="0" eaLnBrk="1" fontAlgn="auto" latinLnBrk="0" hangingPunct="1">
              <a:lnSpc>
                <a:spcPct val="120000"/>
              </a:lnSpc>
              <a:spcBef>
                <a:spcPts val="0"/>
              </a:spcBef>
              <a:spcAft>
                <a:spcPts val="0"/>
              </a:spcAft>
              <a:buClr>
                <a:srgbClr val="969696"/>
              </a:buClr>
              <a:buSzPct val="100000"/>
              <a:buFont typeface="Arial" panose="020B0604020202020204" pitchFamily="34" charset="0"/>
              <a:buChar char="–"/>
              <a:tabLst/>
              <a:defRPr lang="en-GB" sz="1400" baseline="0" noProof="0" dirty="0" smtClean="0">
                <a:solidFill>
                  <a:schemeClr val="tx1"/>
                </a:solidFill>
                <a:effectLst/>
              </a:defRPr>
            </a:lvl3pPr>
            <a:lvl4pPr marL="720216"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1400" baseline="0" noProof="0" dirty="0" smtClean="0">
                <a:solidFill>
                  <a:schemeClr val="tx1"/>
                </a:solidFill>
                <a:effectLst/>
              </a:defRPr>
            </a:lvl4pPr>
            <a:lvl5pPr marL="900270" marR="0" indent="-180054" algn="l" defTabSz="914674" rtl="0" eaLnBrk="1" fontAlgn="auto" latinLnBrk="0" hangingPunct="1">
              <a:lnSpc>
                <a:spcPct val="120000"/>
              </a:lnSpc>
              <a:spcBef>
                <a:spcPts val="0"/>
              </a:spcBef>
              <a:spcAft>
                <a:spcPts val="0"/>
              </a:spcAft>
              <a:buClr>
                <a:srgbClr val="BBB2B2"/>
              </a:buClr>
              <a:buSzPct val="100000"/>
              <a:buFont typeface="Arial" panose="020B0604020202020204" pitchFamily="34" charset="0"/>
              <a:buChar char="–"/>
              <a:tabLst/>
              <a:defRPr lang="en-GB" sz="800" baseline="0" dirty="0">
                <a:solidFill>
                  <a:schemeClr val="tx1"/>
                </a:solidFill>
                <a:effectLst/>
              </a:defRPr>
            </a:lvl5pPr>
          </a:lstStyle>
          <a:p>
            <a:r>
              <a:rPr lang="en-US"/>
              <a:t>New bullet point here</a:t>
            </a:r>
          </a:p>
          <a:p>
            <a:pPr lvl="1"/>
            <a:r>
              <a:rPr lang="en-US"/>
              <a:t>Second bullet</a:t>
            </a:r>
          </a:p>
          <a:p>
            <a:pPr lvl="2"/>
            <a:r>
              <a:rPr lang="en-US"/>
              <a:t>Third bullet</a:t>
            </a:r>
          </a:p>
          <a:p>
            <a:pPr lvl="3"/>
            <a:r>
              <a:rPr lang="en-US"/>
              <a:t>Fourth bullet</a:t>
            </a:r>
          </a:p>
        </p:txBody>
      </p:sp>
      <p:sp>
        <p:nvSpPr>
          <p:cNvPr id="2" name="Title 4">
            <a:extLst>
              <a:ext uri="{FF2B5EF4-FFF2-40B4-BE49-F238E27FC236}">
                <a16:creationId xmlns:a16="http://schemas.microsoft.com/office/drawing/2014/main" id="{F18142B7-B716-2824-35BF-35FF4B9BD1F5}"/>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3691593793"/>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 Text Boxes / 1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268B001-ACE4-CF4F-8B4E-D3F6414CB437}"/>
              </a:ext>
            </a:extLst>
          </p:cNvPr>
          <p:cNvSpPr>
            <a:spLocks noGrp="1"/>
          </p:cNvSpPr>
          <p:nvPr>
            <p:ph type="pic" sz="quarter" idx="10" hasCustomPrompt="1"/>
          </p:nvPr>
        </p:nvSpPr>
        <p:spPr>
          <a:xfrm>
            <a:off x="6327751" y="3346169"/>
            <a:ext cx="5407049" cy="2736575"/>
          </a:xfrm>
          <a:prstGeom prst="rect">
            <a:avLst/>
          </a:prstGeom>
        </p:spPr>
        <p:txBody>
          <a:bodyPr/>
          <a:lstStyle>
            <a:lvl1pPr marL="0" indent="0">
              <a:buNone/>
              <a:defRPr sz="1400"/>
            </a:lvl1pPr>
          </a:lstStyle>
          <a:p>
            <a:r>
              <a:rPr lang="en-US"/>
              <a:t>Click to add picture</a:t>
            </a:r>
          </a:p>
        </p:txBody>
      </p:sp>
      <p:sp>
        <p:nvSpPr>
          <p:cNvPr id="7" name="Content Placeholder 5">
            <a:extLst>
              <a:ext uri="{FF2B5EF4-FFF2-40B4-BE49-F238E27FC236}">
                <a16:creationId xmlns:a16="http://schemas.microsoft.com/office/drawing/2014/main" id="{CBA14D7F-CF51-DB48-A1B2-2EEFF3D27FD8}"/>
              </a:ext>
            </a:extLst>
          </p:cNvPr>
          <p:cNvSpPr>
            <a:spLocks noGrp="1"/>
          </p:cNvSpPr>
          <p:nvPr>
            <p:ph sz="quarter" idx="14" hasCustomPrompt="1"/>
          </p:nvPr>
        </p:nvSpPr>
        <p:spPr>
          <a:xfrm>
            <a:off x="6327751" y="1677561"/>
            <a:ext cx="5407049" cy="1446274"/>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10" name="Content Placeholder 5">
            <a:extLst>
              <a:ext uri="{FF2B5EF4-FFF2-40B4-BE49-F238E27FC236}">
                <a16:creationId xmlns:a16="http://schemas.microsoft.com/office/drawing/2014/main" id="{6ACD4552-5E4C-804D-ADE0-D4F5F0622074}"/>
              </a:ext>
            </a:extLst>
          </p:cNvPr>
          <p:cNvSpPr>
            <a:spLocks noGrp="1"/>
          </p:cNvSpPr>
          <p:nvPr>
            <p:ph sz="quarter" idx="15" hasCustomPrompt="1"/>
          </p:nvPr>
        </p:nvSpPr>
        <p:spPr>
          <a:xfrm>
            <a:off x="457201" y="1677560"/>
            <a:ext cx="5407050" cy="4405185"/>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2" name="Title 4">
            <a:extLst>
              <a:ext uri="{FF2B5EF4-FFF2-40B4-BE49-F238E27FC236}">
                <a16:creationId xmlns:a16="http://schemas.microsoft.com/office/drawing/2014/main" id="{614EEFBA-D6DC-C56D-09A7-583E827C5CE4}"/>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3016209464"/>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96D40-FC61-1140-603C-0A2106AB2F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6DC22E-2984-C1A8-E790-0B6C5044C2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882BD-76A1-FA6C-317B-760F92CE468B}"/>
              </a:ext>
            </a:extLst>
          </p:cNvPr>
          <p:cNvSpPr>
            <a:spLocks noGrp="1"/>
          </p:cNvSpPr>
          <p:nvPr>
            <p:ph type="dt" sz="half" idx="10"/>
          </p:nvPr>
        </p:nvSpPr>
        <p:spPr/>
        <p:txBody>
          <a:bodyPr/>
          <a:lstStyle/>
          <a:p>
            <a:fld id="{BBC52C8C-476F-4AB4-A431-25F348EDBC8A}" type="datetimeFigureOut">
              <a:rPr lang="en-US" smtClean="0"/>
              <a:t>10/2/2025</a:t>
            </a:fld>
            <a:endParaRPr lang="en-US"/>
          </a:p>
        </p:txBody>
      </p:sp>
      <p:sp>
        <p:nvSpPr>
          <p:cNvPr id="5" name="Footer Placeholder 4">
            <a:extLst>
              <a:ext uri="{FF2B5EF4-FFF2-40B4-BE49-F238E27FC236}">
                <a16:creationId xmlns:a16="http://schemas.microsoft.com/office/drawing/2014/main" id="{1D49BB55-C389-5EF8-56F3-5E8DA69E7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C1F55-2DCD-97D3-8A1A-19D8AEAED3B5}"/>
              </a:ext>
            </a:extLst>
          </p:cNvPr>
          <p:cNvSpPr>
            <a:spLocks noGrp="1"/>
          </p:cNvSpPr>
          <p:nvPr>
            <p:ph type="sldNum" sz="quarter" idx="12"/>
          </p:nvPr>
        </p:nvSpPr>
        <p:spPr/>
        <p:txBody>
          <a:bodyPr/>
          <a:lstStyle/>
          <a:p>
            <a:fld id="{922263D7-BE98-4319-A181-33B309635998}" type="slidenum">
              <a:rPr lang="en-US" smtClean="0"/>
              <a:t>‹#›</a:t>
            </a:fld>
            <a:endParaRPr lang="en-US"/>
          </a:p>
        </p:txBody>
      </p:sp>
    </p:spTree>
    <p:extLst>
      <p:ext uri="{BB962C8B-B14F-4D97-AF65-F5344CB8AC3E}">
        <p14:creationId xmlns:p14="http://schemas.microsoft.com/office/powerpoint/2010/main" val="716550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ond 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AACBB95-3D73-4073-ADAD-00F5F7A0ED86}"/>
              </a:ext>
            </a:extLst>
          </p:cNvPr>
          <p:cNvSpPr/>
          <p:nvPr userDrawn="1"/>
        </p:nvSpPr>
        <p:spPr>
          <a:xfrm>
            <a:off x="240000" y="158240"/>
            <a:ext cx="11712000" cy="561976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8" name="Rectangle 16">
            <a:extLst>
              <a:ext uri="{FF2B5EF4-FFF2-40B4-BE49-F238E27FC236}">
                <a16:creationId xmlns:a16="http://schemas.microsoft.com/office/drawing/2014/main" id="{5B917F65-BD0F-4751-8B91-BF7B4E7F52B5}"/>
              </a:ext>
            </a:extLst>
          </p:cNvPr>
          <p:cNvSpPr>
            <a:spLocks noChangeArrowheads="1"/>
          </p:cNvSpPr>
          <p:nvPr userDrawn="1"/>
        </p:nvSpPr>
        <p:spPr bwMode="auto">
          <a:xfrm>
            <a:off x="911424" y="2432985"/>
            <a:ext cx="7502136" cy="2613236"/>
          </a:xfrm>
          <a:prstGeom prst="rect">
            <a:avLst/>
          </a:prstGeom>
          <a:noFill/>
          <a:ln w="9525">
            <a:noFill/>
            <a:miter lim="800000"/>
            <a:headEnd/>
            <a:tailEnd/>
          </a:ln>
        </p:spPr>
        <p:txBody>
          <a:bodyPr wrap="square" lIns="0" tIns="0" rIns="0" bIns="0">
            <a:noAutofit/>
          </a:bodyPr>
          <a:lstStyle/>
          <a:p>
            <a:pPr marL="0" marR="0" lvl="0" indent="0" algn="l" defTabSz="914400" rtl="0" eaLnBrk="1" fontAlgn="auto" latinLnBrk="0" hangingPunct="1">
              <a:lnSpc>
                <a:spcPct val="100000"/>
              </a:lnSpc>
              <a:spcBef>
                <a:spcPts val="1200"/>
              </a:spcBef>
              <a:spcAft>
                <a:spcPts val="300"/>
              </a:spcAft>
              <a:buClr>
                <a:prstClr val="white"/>
              </a:buClr>
              <a:buSzPct val="25000"/>
              <a:buFont typeface="Arial" pitchFamily="34" charset="0"/>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Founded in 1911, SNC-Lavalin is a global fully integrated professional services and project management company and a major player in the ownership of infrastructure. From offices around the world, SNC-Lavalin's employees are proud to build what matters. Our teams provide comprehensive end-to-end project solutions – including capital investment, consulting, design, engineering, construction, sustaining capital and operations and maintenance – to clients in oil and gas, nuclear, mining and metallurgy, infrastructure and power. </a:t>
            </a:r>
          </a:p>
          <a:p>
            <a:pPr marL="0" marR="0" lvl="0" indent="0" algn="l" defTabSz="914400" rtl="0" eaLnBrk="1" fontAlgn="auto" latinLnBrk="0" hangingPunct="1">
              <a:lnSpc>
                <a:spcPct val="100000"/>
              </a:lnSpc>
              <a:spcBef>
                <a:spcPts val="1200"/>
              </a:spcBef>
              <a:spcAft>
                <a:spcPts val="300"/>
              </a:spcAft>
              <a:buClr>
                <a:prstClr val="white"/>
              </a:buClr>
              <a:buSzPct val="25000"/>
              <a:buFont typeface="Arial" pitchFamily="34" charset="0"/>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On July 3, 2017, SNC-Lavalin acquired Atkins, one of the world’s most respected design, engineering and project management consultancies.</a:t>
            </a:r>
            <a:endParaRPr kumimoji="0" lang="en-CA"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9" name="Titre 49">
            <a:extLst>
              <a:ext uri="{FF2B5EF4-FFF2-40B4-BE49-F238E27FC236}">
                <a16:creationId xmlns:a16="http://schemas.microsoft.com/office/drawing/2014/main" id="{0118FAC6-33EC-4ED1-AB4E-CA0E8BAFC700}"/>
              </a:ext>
            </a:extLst>
          </p:cNvPr>
          <p:cNvSpPr txBox="1">
            <a:spLocks/>
          </p:cNvSpPr>
          <p:nvPr userDrawn="1"/>
        </p:nvSpPr>
        <p:spPr>
          <a:xfrm>
            <a:off x="911424" y="1238239"/>
            <a:ext cx="10369152" cy="100815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a:lstStyle>
          <a:p>
            <a:r>
              <a:rPr kumimoji="0" lang="en-US" sz="4000" b="0" i="0" u="none" strike="noStrike" kern="1200" cap="none" spc="0" normalizeH="0" baseline="0" noProof="0" dirty="0">
                <a:ln>
                  <a:noFill/>
                </a:ln>
                <a:solidFill>
                  <a:prstClr val="white"/>
                </a:solidFill>
                <a:effectLst/>
                <a:uLnTx/>
                <a:uFillTx/>
                <a:latin typeface="Arial" pitchFamily="34" charset="0"/>
                <a:ea typeface="+mj-ea"/>
                <a:cs typeface="+mj-cs"/>
              </a:rPr>
              <a:t>A world leader</a:t>
            </a:r>
            <a:r>
              <a:rPr lang="en-CA" sz="2800" noProof="1"/>
              <a:t>s</a:t>
            </a:r>
          </a:p>
        </p:txBody>
      </p:sp>
      <p:grpSp>
        <p:nvGrpSpPr>
          <p:cNvPr id="13" name="Group 12"/>
          <p:cNvGrpSpPr/>
          <p:nvPr userDrawn="1"/>
        </p:nvGrpSpPr>
        <p:grpSpPr>
          <a:xfrm>
            <a:off x="8085863" y="2759978"/>
            <a:ext cx="3867439" cy="3864871"/>
            <a:chOff x="8085863" y="2759978"/>
            <a:chExt cx="3867439" cy="3864871"/>
          </a:xfrm>
        </p:grpSpPr>
        <p:cxnSp>
          <p:nvCxnSpPr>
            <p:cNvPr id="14" name="Straight Connector 13"/>
            <p:cNvCxnSpPr/>
            <p:nvPr userDrawn="1"/>
          </p:nvCxnSpPr>
          <p:spPr>
            <a:xfrm flipH="1">
              <a:off x="8085863" y="2759978"/>
              <a:ext cx="3864869" cy="3864871"/>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H="1">
              <a:off x="8624633" y="3296873"/>
              <a:ext cx="3327972" cy="3327976"/>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9175008" y="3850547"/>
              <a:ext cx="2774299" cy="277430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9707509" y="4379053"/>
              <a:ext cx="2245793" cy="2245796"/>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grpSp>
      <p:sp>
        <p:nvSpPr>
          <p:cNvPr id="5" name="Slide Number Placeholder 4"/>
          <p:cNvSpPr>
            <a:spLocks noGrp="1"/>
          </p:cNvSpPr>
          <p:nvPr>
            <p:ph type="sldNum" sz="quarter" idx="11"/>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84385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Text Box - 2 Column">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9C3C4AEE-BA28-D84E-A6AE-AF4E537C69E1}"/>
              </a:ext>
            </a:extLst>
          </p:cNvPr>
          <p:cNvSpPr>
            <a:spLocks noGrp="1"/>
          </p:cNvSpPr>
          <p:nvPr>
            <p:ph sz="quarter" idx="10" hasCustomPrompt="1"/>
          </p:nvPr>
        </p:nvSpPr>
        <p:spPr>
          <a:xfrm>
            <a:off x="457200" y="1677560"/>
            <a:ext cx="5399915" cy="4405186"/>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6" name="Content Placeholder 5">
            <a:extLst>
              <a:ext uri="{FF2B5EF4-FFF2-40B4-BE49-F238E27FC236}">
                <a16:creationId xmlns:a16="http://schemas.microsoft.com/office/drawing/2014/main" id="{AE5B7716-9AF6-144B-89CA-C009BB687715}"/>
              </a:ext>
            </a:extLst>
          </p:cNvPr>
          <p:cNvSpPr>
            <a:spLocks noGrp="1"/>
          </p:cNvSpPr>
          <p:nvPr>
            <p:ph sz="quarter" idx="11" hasCustomPrompt="1"/>
          </p:nvPr>
        </p:nvSpPr>
        <p:spPr>
          <a:xfrm>
            <a:off x="6330793" y="1677560"/>
            <a:ext cx="5404007" cy="4405186"/>
          </a:xfrm>
          <a:prstGeom prst="rect">
            <a:avLst/>
          </a:prstGeom>
        </p:spPr>
        <p:txBody>
          <a:bodyPr/>
          <a:lstStyle>
            <a:lvl1pPr marL="0" indent="0">
              <a:buFontTx/>
              <a:buNone/>
              <a:defRPr sz="1400">
                <a:solidFill>
                  <a:schemeClr val="tx1"/>
                </a:solidFill>
                <a:latin typeface="+mn-lt"/>
              </a:defRPr>
            </a:lvl1pPr>
            <a:lvl2pPr marL="457200" indent="0">
              <a:buFontTx/>
              <a:buNone/>
              <a:defRPr/>
            </a:lvl2pPr>
            <a:lvl3pPr marL="914399" indent="0">
              <a:buFontTx/>
              <a:buNone/>
              <a:defRPr/>
            </a:lvl3pPr>
            <a:lvl4pPr marL="1371599" indent="0">
              <a:buFontTx/>
              <a:buNone/>
              <a:defRPr/>
            </a:lvl4pPr>
            <a:lvl5pPr marL="1828798" indent="0">
              <a:buFontTx/>
              <a:buNone/>
              <a:defRPr/>
            </a:lvl5pPr>
          </a:lstStyle>
          <a:p>
            <a:r>
              <a:rPr lang="en-US"/>
              <a:t>Click to add text</a:t>
            </a:r>
            <a:endParaRPr lang="en-US" b="0" i="0">
              <a:solidFill>
                <a:srgbClr val="000000"/>
              </a:solidFill>
              <a:effectLst/>
              <a:latin typeface="Open Sans" panose="020B0606030504020204" pitchFamily="34" charset="0"/>
            </a:endParaRPr>
          </a:p>
        </p:txBody>
      </p:sp>
      <p:sp>
        <p:nvSpPr>
          <p:cNvPr id="2" name="Title 4">
            <a:extLst>
              <a:ext uri="{FF2B5EF4-FFF2-40B4-BE49-F238E27FC236}">
                <a16:creationId xmlns:a16="http://schemas.microsoft.com/office/drawing/2014/main" id="{43CF9FA9-3BC4-075D-D7A8-3AEED7121933}"/>
              </a:ext>
            </a:extLst>
          </p:cNvPr>
          <p:cNvSpPr>
            <a:spLocks noGrp="1"/>
          </p:cNvSpPr>
          <p:nvPr>
            <p:ph type="title" hasCustomPrompt="1"/>
          </p:nvPr>
        </p:nvSpPr>
        <p:spPr>
          <a:xfrm>
            <a:off x="457200" y="419035"/>
            <a:ext cx="11277600" cy="685800"/>
          </a:xfrm>
          <a:prstGeom prst="rect">
            <a:avLst/>
          </a:prstGeom>
        </p:spPr>
        <p:txBody>
          <a:bodyPr lIns="0" tIns="45720" bIns="45720" anchor="ctr" anchorCtr="0"/>
          <a:lstStyle>
            <a:lvl1pPr>
              <a:defRPr sz="2800" b="1" spc="20" baseline="0">
                <a:solidFill>
                  <a:schemeClr val="tx2"/>
                </a:solidFill>
                <a:latin typeface="+mj-lt"/>
                <a:ea typeface="Verdana" panose="020B0604030504040204" pitchFamily="34" charset="0"/>
                <a:cs typeface="Verdana" panose="020B0604030504040204" pitchFamily="34" charset="0"/>
              </a:defRPr>
            </a:lvl1pPr>
          </a:lstStyle>
          <a:p>
            <a:r>
              <a:rPr lang="en-US"/>
              <a:t>Click to add slide headline or takeaway</a:t>
            </a:r>
          </a:p>
        </p:txBody>
      </p:sp>
    </p:spTree>
    <p:extLst>
      <p:ext uri="{BB962C8B-B14F-4D97-AF65-F5344CB8AC3E}">
        <p14:creationId xmlns:p14="http://schemas.microsoft.com/office/powerpoint/2010/main" val="1122648090"/>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182A4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rgbClr val="33557C"/>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rgbClr val="33557C"/>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rgbClr val="90B8D7"/>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BICYCLE &amp; PEDESTRIAN ADVISORY COMMITTEE</a:t>
            </a:r>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206C0B4D-24EE-4F6B-BBAF-F38D3B9A67A1}" type="slidenum">
              <a:rPr lang="en-US" smtClean="0"/>
              <a:t>‹#›</a:t>
            </a:fld>
            <a:endParaRPr lang="en-US"/>
          </a:p>
        </p:txBody>
      </p:sp>
    </p:spTree>
    <p:extLst>
      <p:ext uri="{BB962C8B-B14F-4D97-AF65-F5344CB8AC3E}">
        <p14:creationId xmlns:p14="http://schemas.microsoft.com/office/powerpoint/2010/main" val="38713655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BICYCLE &amp; PEDESTRIAN ADVISORY COMMITTEE</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206C0B4D-24EE-4F6B-BBAF-F38D3B9A67A1}" type="slidenum">
              <a:rPr lang="en-US" smtClean="0"/>
              <a:t>‹#›</a:t>
            </a:fld>
            <a:endParaRPr lang="en-US"/>
          </a:p>
        </p:txBody>
      </p:sp>
    </p:spTree>
    <p:extLst>
      <p:ext uri="{BB962C8B-B14F-4D97-AF65-F5344CB8AC3E}">
        <p14:creationId xmlns:p14="http://schemas.microsoft.com/office/powerpoint/2010/main" val="17622799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182A4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BICYCLE &amp; PEDESTRIAN ADVISORY COMMITTEE</a:t>
            </a:r>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206C0B4D-24EE-4F6B-BBAF-F38D3B9A67A1}" type="slidenum">
              <a:rPr lang="en-US" smtClean="0"/>
              <a:t>‹#›</a:t>
            </a:fld>
            <a:endParaRPr lang="en-US"/>
          </a:p>
        </p:txBody>
      </p:sp>
    </p:spTree>
    <p:extLst>
      <p:ext uri="{BB962C8B-B14F-4D97-AF65-F5344CB8AC3E}">
        <p14:creationId xmlns:p14="http://schemas.microsoft.com/office/powerpoint/2010/main" val="141050955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BICYCLE &amp; PEDESTRIAN ADVISORY COMMITTEE</a:t>
            </a:r>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206C0B4D-24EE-4F6B-BBAF-F38D3B9A67A1}" type="slidenum">
              <a:rPr lang="en-US" smtClean="0"/>
              <a:t>‹#›</a:t>
            </a:fld>
            <a:endParaRPr lang="en-US"/>
          </a:p>
        </p:txBody>
      </p:sp>
    </p:spTree>
    <p:extLst>
      <p:ext uri="{BB962C8B-B14F-4D97-AF65-F5344CB8AC3E}">
        <p14:creationId xmlns:p14="http://schemas.microsoft.com/office/powerpoint/2010/main" val="16489502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BICYCLE &amp; PEDESTRIAN ADVISORY COMMITTEE</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206C0B4D-24EE-4F6B-BBAF-F38D3B9A67A1}" type="slidenum">
              <a:rPr lang="en-US" smtClean="0"/>
              <a:t>‹#›</a:t>
            </a:fld>
            <a:endParaRPr lang="en-US"/>
          </a:p>
        </p:txBody>
      </p:sp>
    </p:spTree>
    <p:extLst>
      <p:ext uri="{BB962C8B-B14F-4D97-AF65-F5344CB8AC3E}">
        <p14:creationId xmlns:p14="http://schemas.microsoft.com/office/powerpoint/2010/main" val="32779135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BICYCLE &amp; PEDESTRIAN ADVISORY COMMITTEE</a:t>
            </a:r>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206C0B4D-24EE-4F6B-BBAF-F38D3B9A67A1}" type="slidenum">
              <a:rPr lang="en-US" smtClean="0"/>
              <a:t>‹#›</a:t>
            </a:fld>
            <a:endParaRPr lang="en-US"/>
          </a:p>
        </p:txBody>
      </p:sp>
    </p:spTree>
    <p:extLst>
      <p:ext uri="{BB962C8B-B14F-4D97-AF65-F5344CB8AC3E}">
        <p14:creationId xmlns:p14="http://schemas.microsoft.com/office/powerpoint/2010/main" val="6899761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182A4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BICYCLE &amp; PEDESTRIAN ADVISORY COMMITTEE</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206C0B4D-24EE-4F6B-BBAF-F38D3B9A67A1}" type="slidenum">
              <a:rPr lang="en-US" smtClean="0"/>
              <a:t>‹#›</a:t>
            </a:fld>
            <a:endParaRPr lang="en-US"/>
          </a:p>
        </p:txBody>
      </p:sp>
      <p:pic>
        <p:nvPicPr>
          <p:cNvPr id="5" name="Picture 4" descr="A logo with a city and bridge&#10;&#10;Description automatically generated">
            <a:extLst>
              <a:ext uri="{FF2B5EF4-FFF2-40B4-BE49-F238E27FC236}">
                <a16:creationId xmlns:a16="http://schemas.microsoft.com/office/drawing/2014/main" id="{3FAED4CF-8336-C133-8C4A-2333B4372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43" y="5951454"/>
            <a:ext cx="860509" cy="860509"/>
          </a:xfrm>
          <a:prstGeom prst="rect">
            <a:avLst/>
          </a:prstGeom>
        </p:spPr>
      </p:pic>
    </p:spTree>
    <p:extLst>
      <p:ext uri="{BB962C8B-B14F-4D97-AF65-F5344CB8AC3E}">
        <p14:creationId xmlns:p14="http://schemas.microsoft.com/office/powerpoint/2010/main" val="8077241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182A4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BICYCLE &amp; PEDESTRIAN ADVISORY COMMITTEE</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06C0B4D-24EE-4F6B-BBAF-F38D3B9A67A1}" type="slidenum">
              <a:rPr lang="en-US" smtClean="0"/>
              <a:t>‹#›</a:t>
            </a:fld>
            <a:endParaRPr lang="en-US"/>
          </a:p>
        </p:txBody>
      </p:sp>
    </p:spTree>
    <p:extLst>
      <p:ext uri="{BB962C8B-B14F-4D97-AF65-F5344CB8AC3E}">
        <p14:creationId xmlns:p14="http://schemas.microsoft.com/office/powerpoint/2010/main" val="37714236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182A4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18426" y="6446838"/>
            <a:ext cx="2584850" cy="365125"/>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1097279" y="6446838"/>
            <a:ext cx="6818262" cy="365125"/>
          </a:xfrm>
        </p:spPr>
        <p:txBody>
          <a:bodyPr/>
          <a:lstStyle/>
          <a:p>
            <a:r>
              <a:rPr lang="en-US"/>
              <a:t>BICYCLE &amp; PEDESTRIAN ADVISORY COMMITTEE</a:t>
            </a:r>
          </a:p>
        </p:txBody>
      </p:sp>
      <p:sp>
        <p:nvSpPr>
          <p:cNvPr id="7" name="Slide Number Placeholder 6"/>
          <p:cNvSpPr>
            <a:spLocks noGrp="1"/>
          </p:cNvSpPr>
          <p:nvPr>
            <p:ph type="sldNum" sz="quarter" idx="12"/>
          </p:nvPr>
        </p:nvSpPr>
        <p:spPr/>
        <p:txBody>
          <a:bodyPr/>
          <a:lstStyle/>
          <a:p>
            <a:fld id="{206C0B4D-24EE-4F6B-BBAF-F38D3B9A67A1}" type="slidenum">
              <a:rPr lang="en-US" smtClean="0"/>
              <a:t>‹#›</a:t>
            </a:fld>
            <a:endParaRPr lang="en-US"/>
          </a:p>
        </p:txBody>
      </p:sp>
    </p:spTree>
    <p:extLst>
      <p:ext uri="{BB962C8B-B14F-4D97-AF65-F5344CB8AC3E}">
        <p14:creationId xmlns:p14="http://schemas.microsoft.com/office/powerpoint/2010/main" val="4131999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st Cont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5FDDD7-5A48-4C54-8256-98AC3491538B}"/>
              </a:ext>
            </a:extLst>
          </p:cNvPr>
          <p:cNvSpPr/>
          <p:nvPr userDrawn="1"/>
        </p:nvSpPr>
        <p:spPr>
          <a:xfrm>
            <a:off x="240000" y="158240"/>
            <a:ext cx="11712000" cy="5619761"/>
          </a:xfrm>
          <a:prstGeom prst="rect">
            <a:avLst/>
          </a:prstGeom>
          <a:solidFill>
            <a:srgbClr val="F6F5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Slide Number Placeholder 2"/>
          <p:cNvSpPr>
            <a:spLocks noGrp="1"/>
          </p:cNvSpPr>
          <p:nvPr>
            <p:ph type="sldNum" sz="quarter" idx="10"/>
          </p:nvPr>
        </p:nvSpPr>
        <p:spPr/>
        <p:txBody>
          <a:bodyPr/>
          <a:lstStyle/>
          <a:p>
            <a:fld id="{8E9205E6-0D8F-4FE6-AE74-F8DC77F0BF6E}" type="slidenum">
              <a:rPr lang="en-CA" smtClean="0"/>
              <a:pPr/>
              <a:t>‹#›</a:t>
            </a:fld>
            <a:endParaRPr lang="en-CA" dirty="0"/>
          </a:p>
        </p:txBody>
      </p:sp>
      <p:sp>
        <p:nvSpPr>
          <p:cNvPr id="4" name="Footer Placeholder 3"/>
          <p:cNvSpPr>
            <a:spLocks noGrp="1"/>
          </p:cNvSpPr>
          <p:nvPr>
            <p:ph type="ftr" sz="quarter" idx="11"/>
          </p:nvPr>
        </p:nvSpPr>
        <p:spPr/>
        <p:txBody>
          <a:bodyPr/>
          <a:lstStyle/>
          <a:p>
            <a:r>
              <a:rPr lang="en-GB" dirty="0"/>
              <a:t>Change Footer here: Insert &gt; Header and Footer (delete if none) </a:t>
            </a:r>
            <a:endParaRPr lang="en-CA" dirty="0"/>
          </a:p>
        </p:txBody>
      </p:sp>
      <p:sp>
        <p:nvSpPr>
          <p:cNvPr id="8" name="Title 1"/>
          <p:cNvSpPr txBox="1">
            <a:spLocks/>
          </p:cNvSpPr>
          <p:nvPr userDrawn="1"/>
        </p:nvSpPr>
        <p:spPr>
          <a:xfrm>
            <a:off x="804949" y="483518"/>
            <a:ext cx="7776864" cy="541925"/>
          </a:xfrm>
          <a:prstGeom prst="rect">
            <a:avLst/>
          </a:prstGeom>
        </p:spPr>
        <p:txBody>
          <a:bodyPr/>
          <a:lstStyle>
            <a:lvl1pPr algn="l" defTabSz="685800" rtl="0" eaLnBrk="1" latinLnBrk="0" hangingPunct="1">
              <a:lnSpc>
                <a:spcPts val="2250"/>
              </a:lnSpc>
              <a:spcBef>
                <a:spcPct val="0"/>
              </a:spcBef>
              <a:buNone/>
              <a:defRPr sz="1800" b="0" kern="1200" cap="none" spc="0" baseline="0">
                <a:solidFill>
                  <a:srgbClr val="009CCA"/>
                </a:solidFill>
                <a:latin typeface="Arial" pitchFamily="34" charset="0"/>
                <a:ea typeface="+mj-ea"/>
                <a:cs typeface="+mj-cs"/>
              </a:defRPr>
            </a:lvl1pPr>
          </a:lstStyle>
          <a:p>
            <a:r>
              <a:rPr lang="en-US" i="1" noProof="1">
                <a:solidFill>
                  <a:schemeClr val="accent1"/>
                </a:solidFill>
              </a:rPr>
              <a:t>Our values are the essence of our company’s identity. </a:t>
            </a:r>
            <a:br>
              <a:rPr lang="en-US" i="1" noProof="1">
                <a:solidFill>
                  <a:schemeClr val="accent1"/>
                </a:solidFill>
              </a:rPr>
            </a:br>
            <a:r>
              <a:rPr lang="en-US" i="1" noProof="1">
                <a:solidFill>
                  <a:schemeClr val="accent1"/>
                </a:solidFill>
              </a:rPr>
              <a:t>They represent how we act, speak and behave together, </a:t>
            </a:r>
            <a:br>
              <a:rPr lang="en-US" i="1" noProof="1">
                <a:solidFill>
                  <a:schemeClr val="accent1"/>
                </a:solidFill>
              </a:rPr>
            </a:br>
            <a:r>
              <a:rPr lang="en-US" i="1" noProof="1">
                <a:solidFill>
                  <a:schemeClr val="accent1"/>
                </a:solidFill>
              </a:rPr>
              <a:t>and how we engage with our clients and stakeholders.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4423" y="4260045"/>
            <a:ext cx="2685225" cy="268522"/>
          </a:xfrm>
          <a:prstGeom prst="rect">
            <a:avLst/>
          </a:prstGeom>
        </p:spPr>
      </p:pic>
      <p:sp>
        <p:nvSpPr>
          <p:cNvPr id="10" name="Title 1"/>
          <p:cNvSpPr txBox="1">
            <a:spLocks/>
          </p:cNvSpPr>
          <p:nvPr userDrawn="1"/>
        </p:nvSpPr>
        <p:spPr>
          <a:xfrm>
            <a:off x="5214443" y="4098574"/>
            <a:ext cx="1512168" cy="5914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a:lstStyle>
          <a:p>
            <a:pPr>
              <a:lnSpc>
                <a:spcPct val="100000"/>
              </a:lnSpc>
            </a:pPr>
            <a:r>
              <a:rPr lang="en-US" sz="1000" i="1" dirty="0">
                <a:solidFill>
                  <a:schemeClr val="tx2"/>
                </a:solidFill>
              </a:rPr>
              <a:t>We redefine engineering by thinking boldly, proudly and differently.</a:t>
            </a: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4423" y="3477429"/>
            <a:ext cx="3725738" cy="269007"/>
          </a:xfrm>
          <a:prstGeom prst="rect">
            <a:avLst/>
          </a:prstGeom>
        </p:spPr>
      </p:pic>
      <p:sp>
        <p:nvSpPr>
          <p:cNvPr id="12" name="Title 1"/>
          <p:cNvSpPr txBox="1">
            <a:spLocks/>
          </p:cNvSpPr>
          <p:nvPr userDrawn="1"/>
        </p:nvSpPr>
        <p:spPr>
          <a:xfrm>
            <a:off x="5214443" y="3383676"/>
            <a:ext cx="1996063" cy="45651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a:lstStyle>
          <a:p>
            <a:pPr>
              <a:lnSpc>
                <a:spcPct val="100000"/>
              </a:lnSpc>
            </a:pPr>
            <a:r>
              <a:rPr lang="en-US" sz="1000" i="1" dirty="0">
                <a:solidFill>
                  <a:schemeClr val="tx2"/>
                </a:solidFill>
              </a:rPr>
              <a:t>We work together and embrace each other’s unique contribution </a:t>
            </a:r>
            <a:br>
              <a:rPr lang="en-US" sz="1000" i="1" dirty="0">
                <a:solidFill>
                  <a:schemeClr val="tx2"/>
                </a:solidFill>
              </a:rPr>
            </a:br>
            <a:r>
              <a:rPr lang="en-US" sz="1000" i="1" dirty="0">
                <a:solidFill>
                  <a:schemeClr val="tx2"/>
                </a:solidFill>
              </a:rPr>
              <a:t>to deliver amazing results for all.</a:t>
            </a:r>
          </a:p>
        </p:txBody>
      </p:sp>
      <p:sp>
        <p:nvSpPr>
          <p:cNvPr id="13" name="Title 1"/>
          <p:cNvSpPr txBox="1">
            <a:spLocks/>
          </p:cNvSpPr>
          <p:nvPr userDrawn="1"/>
        </p:nvSpPr>
        <p:spPr>
          <a:xfrm>
            <a:off x="5214443" y="1795846"/>
            <a:ext cx="2088231" cy="59146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a:lstStyle>
          <a:p>
            <a:pPr>
              <a:lnSpc>
                <a:spcPct val="100000"/>
              </a:lnSpc>
            </a:pPr>
            <a:r>
              <a:rPr lang="en-US" sz="1000" i="1" noProof="1">
                <a:solidFill>
                  <a:schemeClr val="tx2"/>
                </a:solidFill>
              </a:rPr>
              <a:t>We put safety at the heart of everything we do, to safeguard people, assets and the environment.</a:t>
            </a:r>
          </a:p>
        </p:txBody>
      </p:sp>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4149" y="1961489"/>
            <a:ext cx="1643458" cy="260179"/>
          </a:xfrm>
          <a:prstGeom prst="rect">
            <a:avLst/>
          </a:prstGeom>
        </p:spPr>
      </p:pic>
      <p:sp>
        <p:nvSpPr>
          <p:cNvPr id="15" name="Title 1"/>
          <p:cNvSpPr txBox="1">
            <a:spLocks/>
          </p:cNvSpPr>
          <p:nvPr userDrawn="1"/>
        </p:nvSpPr>
        <p:spPr>
          <a:xfrm>
            <a:off x="5214443" y="2645698"/>
            <a:ext cx="1656184" cy="479591"/>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a:lstStyle>
          <a:p>
            <a:pPr>
              <a:lnSpc>
                <a:spcPct val="100000"/>
              </a:lnSpc>
            </a:pPr>
            <a:r>
              <a:rPr lang="en-US" sz="1000" i="1" dirty="0">
                <a:solidFill>
                  <a:schemeClr val="tx2"/>
                </a:solidFill>
              </a:rPr>
              <a:t>We do the right thing, </a:t>
            </a:r>
            <a:br>
              <a:rPr lang="en-US" sz="1000" i="1" dirty="0">
                <a:solidFill>
                  <a:schemeClr val="tx2"/>
                </a:solidFill>
              </a:rPr>
            </a:br>
            <a:r>
              <a:rPr lang="en-US" sz="1000" i="1" dirty="0">
                <a:solidFill>
                  <a:schemeClr val="tx2"/>
                </a:solidFill>
              </a:rPr>
              <a:t>no matter what, and are accountable for our actions. </a:t>
            </a:r>
          </a:p>
        </p:txBody>
      </p:sp>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8605" y="2750435"/>
            <a:ext cx="2363538" cy="270117"/>
          </a:xfrm>
          <a:prstGeom prst="rect">
            <a:avLst/>
          </a:prstGeom>
        </p:spPr>
      </p:pic>
      <p:grpSp>
        <p:nvGrpSpPr>
          <p:cNvPr id="17" name="Group 16">
            <a:extLst>
              <a:ext uri="{FF2B5EF4-FFF2-40B4-BE49-F238E27FC236}">
                <a16:creationId xmlns:a16="http://schemas.microsoft.com/office/drawing/2014/main" id="{CAAD1F8D-C02F-4972-942D-A48A9672428C}"/>
              </a:ext>
            </a:extLst>
          </p:cNvPr>
          <p:cNvGrpSpPr/>
          <p:nvPr userDrawn="1"/>
        </p:nvGrpSpPr>
        <p:grpSpPr>
          <a:xfrm>
            <a:off x="10068209" y="5892668"/>
            <a:ext cx="1543923" cy="732181"/>
            <a:chOff x="7241120" y="5892668"/>
            <a:chExt cx="1543923" cy="732181"/>
          </a:xfrm>
        </p:grpSpPr>
        <p:cxnSp>
          <p:nvCxnSpPr>
            <p:cNvPr id="18" name="Straight Connector 17">
              <a:extLst>
                <a:ext uri="{FF2B5EF4-FFF2-40B4-BE49-F238E27FC236}">
                  <a16:creationId xmlns:a16="http://schemas.microsoft.com/office/drawing/2014/main" id="{377CE8B9-3016-45FE-A1CC-B4BB5EF10C86}"/>
                </a:ext>
              </a:extLst>
            </p:cNvPr>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0A85129-307C-42A9-89D2-F2F331A91A9E}"/>
                </a:ext>
              </a:extLst>
            </p:cNvPr>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3B04AAC-4831-4AC2-AE52-1E626268D088}"/>
                </a:ext>
              </a:extLst>
            </p:cNvPr>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0F83E06-83BD-48E8-A360-981C83DF5E02}"/>
                </a:ext>
              </a:extLst>
            </p:cNvPr>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64220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a:t>BICYCLE &amp; PEDESTRIAN ADVISORY COMMITTEE</a:t>
            </a:r>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206C0B4D-24EE-4F6B-BBAF-F38D3B9A67A1}" type="slidenum">
              <a:rPr lang="en-US" smtClean="0"/>
              <a:t>‹#›</a:t>
            </a:fld>
            <a:endParaRPr lang="en-US"/>
          </a:p>
        </p:txBody>
      </p:sp>
    </p:spTree>
    <p:extLst>
      <p:ext uri="{BB962C8B-B14F-4D97-AF65-F5344CB8AC3E}">
        <p14:creationId xmlns:p14="http://schemas.microsoft.com/office/powerpoint/2010/main" val="16022331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182A4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a:t>BICYCLE &amp; PEDESTRIAN ADVISORY COMMITTEE</a:t>
            </a:r>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206C0B4D-24EE-4F6B-BBAF-F38D3B9A67A1}" type="slidenum">
              <a:rPr lang="en-US" smtClean="0"/>
              <a:t>‹#›</a:t>
            </a:fld>
            <a:endParaRPr lang="en-US"/>
          </a:p>
        </p:txBody>
      </p:sp>
      <p:pic>
        <p:nvPicPr>
          <p:cNvPr id="4" name="Picture 3" descr="A logo with a city and bridge&#10;&#10;Description automatically generated">
            <a:extLst>
              <a:ext uri="{FF2B5EF4-FFF2-40B4-BE49-F238E27FC236}">
                <a16:creationId xmlns:a16="http://schemas.microsoft.com/office/drawing/2014/main" id="{A0D64C49-B130-9C38-D899-7E7E83231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43" y="5951454"/>
            <a:ext cx="860509" cy="860509"/>
          </a:xfrm>
          <a:prstGeom prst="rect">
            <a:avLst/>
          </a:prstGeom>
        </p:spPr>
      </p:pic>
    </p:spTree>
    <p:extLst>
      <p:ext uri="{BB962C8B-B14F-4D97-AF65-F5344CB8AC3E}">
        <p14:creationId xmlns:p14="http://schemas.microsoft.com/office/powerpoint/2010/main" val="2962939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CA" noProof="1"/>
              <a:t>Click to add title</a:t>
            </a:r>
            <a:br>
              <a:rPr lang="en-CA" noProof="1"/>
            </a:br>
            <a:r>
              <a:rPr lang="en-CA" noProof="1"/>
              <a:t>(Bullet Points slide)</a:t>
            </a:r>
            <a:endParaRPr lang="en-US" dirty="0"/>
          </a:p>
        </p:txBody>
      </p:sp>
      <p:sp>
        <p:nvSpPr>
          <p:cNvPr id="3" name="Footer Placeholder 2"/>
          <p:cNvSpPr>
            <a:spLocks noGrp="1"/>
          </p:cNvSpPr>
          <p:nvPr>
            <p:ph type="ftr" sz="quarter" idx="10"/>
          </p:nvPr>
        </p:nvSpPr>
        <p:spPr/>
        <p:txBody>
          <a:bodyPr/>
          <a:lstStyle/>
          <a:p>
            <a:r>
              <a:rPr lang="en-GB" dirty="0"/>
              <a:t>Change Footer here: Insert &gt; Header and Footer (delete if none) </a:t>
            </a:r>
            <a:endParaRPr lang="en-CA" dirty="0"/>
          </a:p>
        </p:txBody>
      </p:sp>
      <p:sp>
        <p:nvSpPr>
          <p:cNvPr id="4" name="Slide Number Placeholder 3"/>
          <p:cNvSpPr>
            <a:spLocks noGrp="1"/>
          </p:cNvSpPr>
          <p:nvPr>
            <p:ph type="sldNum" sz="quarter" idx="11"/>
          </p:nvPr>
        </p:nvSpPr>
        <p:spPr/>
        <p:txBody>
          <a:bodyPr/>
          <a:lstStyle/>
          <a:p>
            <a:fld id="{8E9205E6-0D8F-4FE6-AE74-F8DC77F0BF6E}" type="slidenum">
              <a:rPr lang="en-CA" smtClean="0"/>
              <a:pPr/>
              <a:t>‹#›</a:t>
            </a:fld>
            <a:endParaRPr lang="en-CA" dirty="0"/>
          </a:p>
        </p:txBody>
      </p:sp>
      <p:sp>
        <p:nvSpPr>
          <p:cNvPr id="5" name="Espace réservé du contenu 5"/>
          <p:cNvSpPr>
            <a:spLocks noGrp="1"/>
          </p:cNvSpPr>
          <p:nvPr>
            <p:ph sz="quarter" idx="13" hasCustomPrompt="1"/>
          </p:nvPr>
        </p:nvSpPr>
        <p:spPr>
          <a:xfrm>
            <a:off x="911424" y="1449388"/>
            <a:ext cx="10369153" cy="4176612"/>
          </a:xfrm>
          <a:prstGeom prst="rect">
            <a:avLst/>
          </a:prstGeom>
        </p:spPr>
        <p:txBody>
          <a:bodyPr/>
          <a:lstStyle>
            <a:lvl2pPr>
              <a:defRPr baseline="0"/>
            </a:lvl2pPr>
            <a:lvl3pPr>
              <a:defRPr baseline="0"/>
            </a:lvl3pPr>
            <a:lvl4pPr>
              <a:defRPr baseline="0"/>
            </a:lvl4pPr>
            <a:lvl5pPr>
              <a:defRPr/>
            </a:lvl5pPr>
          </a:lstStyle>
          <a:p>
            <a:pPr lvl="0"/>
            <a:r>
              <a:rPr lang="en-CA" dirty="0"/>
              <a:t>Click here to add subtitle (followed by: </a:t>
            </a:r>
            <a:r>
              <a:rPr lang="en-CA" dirty="0" err="1"/>
              <a:t>Enter+tab</a:t>
            </a:r>
            <a:r>
              <a:rPr lang="en-CA" dirty="0"/>
              <a:t> for normal text and bullet points)</a:t>
            </a:r>
          </a:p>
          <a:p>
            <a:pPr lvl="1"/>
            <a:r>
              <a:rPr lang="en-CA" dirty="0"/>
              <a:t>Normal text</a:t>
            </a:r>
          </a:p>
          <a:p>
            <a:pPr lvl="2"/>
            <a:r>
              <a:rPr lang="en-CA" dirty="0"/>
              <a:t>Second level</a:t>
            </a:r>
          </a:p>
          <a:p>
            <a:pPr lvl="3"/>
            <a:r>
              <a:rPr lang="en-CA" dirty="0"/>
              <a:t>Third level</a:t>
            </a:r>
          </a:p>
          <a:p>
            <a:pPr lvl="4"/>
            <a:r>
              <a:rPr lang="en-CA" dirty="0"/>
              <a:t>Fourth level</a:t>
            </a:r>
          </a:p>
        </p:txBody>
      </p:sp>
      <p:grpSp>
        <p:nvGrpSpPr>
          <p:cNvPr id="6" name="Group 5">
            <a:extLst>
              <a:ext uri="{FF2B5EF4-FFF2-40B4-BE49-F238E27FC236}">
                <a16:creationId xmlns:a16="http://schemas.microsoft.com/office/drawing/2014/main" id="{1D137D66-5F0E-491C-957F-41F44C7099CD}"/>
              </a:ext>
            </a:extLst>
          </p:cNvPr>
          <p:cNvGrpSpPr/>
          <p:nvPr userDrawn="1"/>
        </p:nvGrpSpPr>
        <p:grpSpPr>
          <a:xfrm>
            <a:off x="10068209" y="5892668"/>
            <a:ext cx="1543923" cy="732181"/>
            <a:chOff x="7241120" y="5892668"/>
            <a:chExt cx="1543923" cy="732181"/>
          </a:xfrm>
        </p:grpSpPr>
        <p:cxnSp>
          <p:nvCxnSpPr>
            <p:cNvPr id="7" name="Straight Connector 6">
              <a:extLst>
                <a:ext uri="{FF2B5EF4-FFF2-40B4-BE49-F238E27FC236}">
                  <a16:creationId xmlns:a16="http://schemas.microsoft.com/office/drawing/2014/main" id="{5D3E432A-F64E-4B34-8768-9B2CAD7C1422}"/>
                </a:ext>
              </a:extLst>
            </p:cNvPr>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84FE1A04-55D9-494D-831C-125CCFEBF32C}"/>
                </a:ext>
              </a:extLst>
            </p:cNvPr>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7BBEB9A-28E8-402C-9DAB-70C1B713CB97}"/>
                </a:ext>
              </a:extLst>
            </p:cNvPr>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3781FC3-1E7F-416C-A77F-AE781885CACF}"/>
                </a:ext>
              </a:extLst>
            </p:cNvPr>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0932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Text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CA" noProof="1"/>
              <a:t>Click to add title</a:t>
            </a:r>
            <a:br>
              <a:rPr lang="en-CA" noProof="1"/>
            </a:br>
            <a:r>
              <a:rPr lang="en-CA" noProof="1"/>
              <a:t>(Bullet Points slide)</a:t>
            </a:r>
            <a:endParaRPr lang="en-US" dirty="0"/>
          </a:p>
        </p:txBody>
      </p:sp>
      <p:sp>
        <p:nvSpPr>
          <p:cNvPr id="3" name="Footer Placeholder 2"/>
          <p:cNvSpPr>
            <a:spLocks noGrp="1"/>
          </p:cNvSpPr>
          <p:nvPr>
            <p:ph type="ftr" sz="quarter" idx="10"/>
          </p:nvPr>
        </p:nvSpPr>
        <p:spPr/>
        <p:txBody>
          <a:bodyPr/>
          <a:lstStyle/>
          <a:p>
            <a:r>
              <a:rPr lang="en-GB" dirty="0"/>
              <a:t>Change Footer here: Insert &gt; Header and Footer (delete if none) </a:t>
            </a:r>
            <a:endParaRPr lang="en-CA" dirty="0"/>
          </a:p>
        </p:txBody>
      </p:sp>
      <p:sp>
        <p:nvSpPr>
          <p:cNvPr id="4" name="Slide Number Placeholder 3"/>
          <p:cNvSpPr>
            <a:spLocks noGrp="1"/>
          </p:cNvSpPr>
          <p:nvPr>
            <p:ph type="sldNum" sz="quarter" idx="11"/>
          </p:nvPr>
        </p:nvSpPr>
        <p:spPr/>
        <p:txBody>
          <a:bodyPr/>
          <a:lstStyle/>
          <a:p>
            <a:fld id="{8E9205E6-0D8F-4FE6-AE74-F8DC77F0BF6E}" type="slidenum">
              <a:rPr lang="en-CA" smtClean="0"/>
              <a:pPr/>
              <a:t>‹#›</a:t>
            </a:fld>
            <a:endParaRPr lang="en-CA" dirty="0"/>
          </a:p>
        </p:txBody>
      </p:sp>
      <p:sp>
        <p:nvSpPr>
          <p:cNvPr id="5" name="Espace réservé du contenu 5"/>
          <p:cNvSpPr>
            <a:spLocks noGrp="1"/>
          </p:cNvSpPr>
          <p:nvPr>
            <p:ph sz="quarter" idx="13" hasCustomPrompt="1"/>
          </p:nvPr>
        </p:nvSpPr>
        <p:spPr>
          <a:xfrm>
            <a:off x="911423" y="1449390"/>
            <a:ext cx="4983495" cy="4175124"/>
          </a:xfrm>
          <a:prstGeom prst="rect">
            <a:avLst/>
          </a:prstGeom>
        </p:spPr>
        <p:txBody>
          <a:bodyPr/>
          <a:lstStyle>
            <a:lvl2pPr>
              <a:defRPr baseline="0"/>
            </a:lvl2pPr>
            <a:lvl3pPr>
              <a:defRPr baseline="0"/>
            </a:lvl3pPr>
            <a:lvl4pPr>
              <a:defRPr baseline="0"/>
            </a:lvl4pPr>
            <a:lvl5pPr>
              <a:defRPr/>
            </a:lvl5pPr>
          </a:lstStyle>
          <a:p>
            <a:pPr lvl="0"/>
            <a:r>
              <a:rPr lang="en-CA" dirty="0"/>
              <a:t>Click here to add subtitle</a:t>
            </a:r>
          </a:p>
          <a:p>
            <a:pPr lvl="1"/>
            <a:r>
              <a:rPr lang="en-CA" dirty="0"/>
              <a:t>Normal text</a:t>
            </a:r>
          </a:p>
          <a:p>
            <a:pPr lvl="2"/>
            <a:r>
              <a:rPr lang="en-CA" dirty="0"/>
              <a:t>Second level</a:t>
            </a:r>
          </a:p>
          <a:p>
            <a:pPr lvl="3"/>
            <a:r>
              <a:rPr lang="en-CA" dirty="0"/>
              <a:t>Third level</a:t>
            </a:r>
          </a:p>
          <a:p>
            <a:pPr lvl="4"/>
            <a:r>
              <a:rPr lang="en-CA" dirty="0"/>
              <a:t>Fourth level</a:t>
            </a:r>
          </a:p>
        </p:txBody>
      </p:sp>
      <p:sp>
        <p:nvSpPr>
          <p:cNvPr id="6" name="Espace réservé du contenu 5"/>
          <p:cNvSpPr>
            <a:spLocks noGrp="1"/>
          </p:cNvSpPr>
          <p:nvPr>
            <p:ph sz="quarter" idx="14" hasCustomPrompt="1"/>
          </p:nvPr>
        </p:nvSpPr>
        <p:spPr>
          <a:xfrm>
            <a:off x="6297081" y="1449390"/>
            <a:ext cx="4983495" cy="4175124"/>
          </a:xfrm>
          <a:prstGeom prst="rect">
            <a:avLst/>
          </a:prstGeom>
        </p:spPr>
        <p:txBody>
          <a:bodyPr/>
          <a:lstStyle>
            <a:lvl2pPr>
              <a:defRPr baseline="0"/>
            </a:lvl2pPr>
            <a:lvl3pPr>
              <a:defRPr baseline="0"/>
            </a:lvl3pPr>
            <a:lvl4pPr>
              <a:defRPr baseline="0"/>
            </a:lvl4pPr>
            <a:lvl5pPr>
              <a:defRPr/>
            </a:lvl5pPr>
          </a:lstStyle>
          <a:p>
            <a:pPr lvl="0"/>
            <a:r>
              <a:rPr lang="en-CA" dirty="0"/>
              <a:t>Click here to add subtitle</a:t>
            </a:r>
          </a:p>
          <a:p>
            <a:pPr lvl="1"/>
            <a:r>
              <a:rPr lang="en-CA" dirty="0"/>
              <a:t>Normal text</a:t>
            </a:r>
          </a:p>
          <a:p>
            <a:pPr lvl="2"/>
            <a:r>
              <a:rPr lang="en-CA" dirty="0"/>
              <a:t>Second level</a:t>
            </a:r>
          </a:p>
          <a:p>
            <a:pPr lvl="3"/>
            <a:r>
              <a:rPr lang="en-CA" dirty="0"/>
              <a:t>Third level</a:t>
            </a:r>
          </a:p>
          <a:p>
            <a:pPr lvl="4"/>
            <a:r>
              <a:rPr lang="en-CA" dirty="0"/>
              <a:t>Fourth level</a:t>
            </a:r>
          </a:p>
        </p:txBody>
      </p:sp>
      <p:grpSp>
        <p:nvGrpSpPr>
          <p:cNvPr id="7" name="Group 6">
            <a:extLst>
              <a:ext uri="{FF2B5EF4-FFF2-40B4-BE49-F238E27FC236}">
                <a16:creationId xmlns:a16="http://schemas.microsoft.com/office/drawing/2014/main" id="{70FBE35E-5AD4-4FC9-ADF2-D8DA7E2977E1}"/>
              </a:ext>
            </a:extLst>
          </p:cNvPr>
          <p:cNvGrpSpPr/>
          <p:nvPr userDrawn="1"/>
        </p:nvGrpSpPr>
        <p:grpSpPr>
          <a:xfrm>
            <a:off x="10068209" y="5892668"/>
            <a:ext cx="1543923" cy="732181"/>
            <a:chOff x="7241120" y="5892668"/>
            <a:chExt cx="1543923" cy="732181"/>
          </a:xfrm>
        </p:grpSpPr>
        <p:cxnSp>
          <p:nvCxnSpPr>
            <p:cNvPr id="8" name="Straight Connector 7">
              <a:extLst>
                <a:ext uri="{FF2B5EF4-FFF2-40B4-BE49-F238E27FC236}">
                  <a16:creationId xmlns:a16="http://schemas.microsoft.com/office/drawing/2014/main" id="{AF072456-1E6D-4302-9E36-4DC4B1820F08}"/>
                </a:ext>
              </a:extLst>
            </p:cNvPr>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59CF762-5D14-4B82-B15F-64F3CA2C5AD4}"/>
                </a:ext>
              </a:extLst>
            </p:cNvPr>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471236D-85EF-4FEE-BD24-75CD4BF099D8}"/>
                </a:ext>
              </a:extLst>
            </p:cNvPr>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E8FC686-93A2-4B7F-BA13-B025BE9DE4CD}"/>
                </a:ext>
              </a:extLst>
            </p:cNvPr>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1227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Big Vertical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1424" y="368301"/>
            <a:ext cx="4983494" cy="921966"/>
          </a:xfrm>
        </p:spPr>
        <p:txBody>
          <a:bodyPr/>
          <a:lstStyle>
            <a:lvl1pPr>
              <a:defRPr/>
            </a:lvl1pPr>
          </a:lstStyle>
          <a:p>
            <a:r>
              <a:rPr lang="en-US" dirty="0"/>
              <a:t>Click to add title</a:t>
            </a:r>
          </a:p>
        </p:txBody>
      </p:sp>
      <p:sp>
        <p:nvSpPr>
          <p:cNvPr id="3" name="Footer Placeholder 2"/>
          <p:cNvSpPr>
            <a:spLocks noGrp="1"/>
          </p:cNvSpPr>
          <p:nvPr>
            <p:ph type="ftr" sz="quarter" idx="10"/>
          </p:nvPr>
        </p:nvSpPr>
        <p:spPr/>
        <p:txBody>
          <a:bodyPr/>
          <a:lstStyle/>
          <a:p>
            <a:r>
              <a:rPr lang="en-GB" dirty="0"/>
              <a:t>Change Footer here: Insert &gt; Header and Footer (delete if none) </a:t>
            </a:r>
            <a:endParaRPr lang="en-CA" dirty="0"/>
          </a:p>
        </p:txBody>
      </p:sp>
      <p:sp>
        <p:nvSpPr>
          <p:cNvPr id="4" name="Slide Number Placeholder 3"/>
          <p:cNvSpPr>
            <a:spLocks noGrp="1"/>
          </p:cNvSpPr>
          <p:nvPr>
            <p:ph type="sldNum" sz="quarter" idx="11"/>
          </p:nvPr>
        </p:nvSpPr>
        <p:spPr/>
        <p:txBody>
          <a:bodyPr/>
          <a:lstStyle/>
          <a:p>
            <a:fld id="{8E9205E6-0D8F-4FE6-AE74-F8DC77F0BF6E}" type="slidenum">
              <a:rPr lang="en-CA" smtClean="0"/>
              <a:pPr/>
              <a:t>‹#›</a:t>
            </a:fld>
            <a:endParaRPr lang="en-CA" dirty="0"/>
          </a:p>
        </p:txBody>
      </p:sp>
      <p:sp>
        <p:nvSpPr>
          <p:cNvPr id="5" name="Espace réservé du contenu 5"/>
          <p:cNvSpPr>
            <a:spLocks noGrp="1"/>
          </p:cNvSpPr>
          <p:nvPr>
            <p:ph sz="quarter" idx="13" hasCustomPrompt="1"/>
          </p:nvPr>
        </p:nvSpPr>
        <p:spPr>
          <a:xfrm>
            <a:off x="911423" y="1449390"/>
            <a:ext cx="4983495" cy="4175124"/>
          </a:xfrm>
          <a:prstGeom prst="rect">
            <a:avLst/>
          </a:prstGeom>
        </p:spPr>
        <p:txBody>
          <a:bodyPr/>
          <a:lstStyle>
            <a:lvl2pPr>
              <a:defRPr baseline="0"/>
            </a:lvl2pPr>
            <a:lvl3pPr>
              <a:defRPr baseline="0"/>
            </a:lvl3pPr>
            <a:lvl4pPr>
              <a:defRPr baseline="0"/>
            </a:lvl4pPr>
            <a:lvl5pPr>
              <a:defRPr/>
            </a:lvl5pPr>
          </a:lstStyle>
          <a:p>
            <a:pPr lvl="0"/>
            <a:r>
              <a:rPr lang="en-CA" dirty="0"/>
              <a:t>Click here to add subtitle</a:t>
            </a:r>
          </a:p>
          <a:p>
            <a:pPr lvl="1"/>
            <a:r>
              <a:rPr lang="en-CA" dirty="0"/>
              <a:t>Normal text</a:t>
            </a:r>
          </a:p>
          <a:p>
            <a:pPr lvl="2"/>
            <a:r>
              <a:rPr lang="en-CA" dirty="0"/>
              <a:t>Second level</a:t>
            </a:r>
          </a:p>
          <a:p>
            <a:pPr lvl="3"/>
            <a:r>
              <a:rPr lang="en-CA" dirty="0"/>
              <a:t>Third level</a:t>
            </a:r>
          </a:p>
          <a:p>
            <a:pPr lvl="4"/>
            <a:r>
              <a:rPr lang="en-CA" dirty="0"/>
              <a:t>Fourth level</a:t>
            </a:r>
          </a:p>
        </p:txBody>
      </p:sp>
      <p:sp>
        <p:nvSpPr>
          <p:cNvPr id="6" name="Picture Placeholder 3"/>
          <p:cNvSpPr>
            <a:spLocks noGrp="1"/>
          </p:cNvSpPr>
          <p:nvPr>
            <p:ph type="pic" sz="quarter" idx="14"/>
          </p:nvPr>
        </p:nvSpPr>
        <p:spPr>
          <a:xfrm>
            <a:off x="6298545" y="368302"/>
            <a:ext cx="4981575" cy="5256212"/>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grpSp>
        <p:nvGrpSpPr>
          <p:cNvPr id="7" name="Group 6">
            <a:extLst>
              <a:ext uri="{FF2B5EF4-FFF2-40B4-BE49-F238E27FC236}">
                <a16:creationId xmlns:a16="http://schemas.microsoft.com/office/drawing/2014/main" id="{2091837C-7F4C-421F-801B-2E0095EAC41F}"/>
              </a:ext>
            </a:extLst>
          </p:cNvPr>
          <p:cNvGrpSpPr/>
          <p:nvPr userDrawn="1"/>
        </p:nvGrpSpPr>
        <p:grpSpPr>
          <a:xfrm>
            <a:off x="10068209" y="5892668"/>
            <a:ext cx="1543923" cy="732181"/>
            <a:chOff x="7241120" y="5892668"/>
            <a:chExt cx="1543923" cy="732181"/>
          </a:xfrm>
        </p:grpSpPr>
        <p:cxnSp>
          <p:nvCxnSpPr>
            <p:cNvPr id="8" name="Straight Connector 7">
              <a:extLst>
                <a:ext uri="{FF2B5EF4-FFF2-40B4-BE49-F238E27FC236}">
                  <a16:creationId xmlns:a16="http://schemas.microsoft.com/office/drawing/2014/main" id="{0A25EFB2-0065-48E9-8734-12D503D03590}"/>
                </a:ext>
              </a:extLst>
            </p:cNvPr>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EA32784-FE42-4A38-914E-BCE6FF95461D}"/>
                </a:ext>
              </a:extLst>
            </p:cNvPr>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BE09611-F9C8-4D34-BAB4-7FAB9A9ADA12}"/>
                </a:ext>
              </a:extLst>
            </p:cNvPr>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965D8CD-4950-421A-BF34-9D1FD78C33BF}"/>
                </a:ext>
              </a:extLst>
            </p:cNvPr>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8266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Big 2 Small Photos">
    <p:spTree>
      <p:nvGrpSpPr>
        <p:cNvPr id="1" name=""/>
        <p:cNvGrpSpPr/>
        <p:nvPr/>
      </p:nvGrpSpPr>
      <p:grpSpPr>
        <a:xfrm>
          <a:off x="0" y="0"/>
          <a:ext cx="0" cy="0"/>
          <a:chOff x="0" y="0"/>
          <a:chExt cx="0" cy="0"/>
        </a:xfrm>
      </p:grpSpPr>
      <p:sp>
        <p:nvSpPr>
          <p:cNvPr id="11" name="Picture Placeholder 3"/>
          <p:cNvSpPr>
            <a:spLocks noGrp="1"/>
          </p:cNvSpPr>
          <p:nvPr>
            <p:ph type="pic" sz="quarter" idx="15"/>
          </p:nvPr>
        </p:nvSpPr>
        <p:spPr>
          <a:xfrm>
            <a:off x="6298545" y="368302"/>
            <a:ext cx="4981575" cy="3925400"/>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7" name="Espace réservé du contenu 5"/>
          <p:cNvSpPr>
            <a:spLocks noGrp="1"/>
          </p:cNvSpPr>
          <p:nvPr>
            <p:ph sz="quarter" idx="13" hasCustomPrompt="1"/>
          </p:nvPr>
        </p:nvSpPr>
        <p:spPr>
          <a:xfrm>
            <a:off x="911423" y="1449390"/>
            <a:ext cx="4983495" cy="4175124"/>
          </a:xfrm>
          <a:prstGeom prst="rect">
            <a:avLst/>
          </a:prstGeom>
        </p:spPr>
        <p:txBody>
          <a:bodyPr/>
          <a:lstStyle>
            <a:lvl2pPr>
              <a:defRPr baseline="0"/>
            </a:lvl2pPr>
            <a:lvl3pPr>
              <a:defRPr baseline="0"/>
            </a:lvl3pPr>
            <a:lvl4pPr>
              <a:defRPr baseline="0"/>
            </a:lvl4pPr>
            <a:lvl5pPr>
              <a:defRPr/>
            </a:lvl5pPr>
          </a:lstStyle>
          <a:p>
            <a:pPr lvl="0"/>
            <a:r>
              <a:rPr lang="en-CA" dirty="0"/>
              <a:t>Click here to add subtitle</a:t>
            </a:r>
          </a:p>
          <a:p>
            <a:pPr lvl="1"/>
            <a:r>
              <a:rPr lang="en-CA" dirty="0"/>
              <a:t>Normal text</a:t>
            </a:r>
          </a:p>
          <a:p>
            <a:pPr lvl="2"/>
            <a:r>
              <a:rPr lang="en-CA" dirty="0"/>
              <a:t>Second level</a:t>
            </a:r>
          </a:p>
          <a:p>
            <a:pPr lvl="3"/>
            <a:r>
              <a:rPr lang="en-CA" dirty="0"/>
              <a:t>Third level</a:t>
            </a:r>
          </a:p>
          <a:p>
            <a:pPr lvl="4"/>
            <a:r>
              <a:rPr lang="en-CA" dirty="0"/>
              <a:t>Fourth level</a:t>
            </a:r>
          </a:p>
        </p:txBody>
      </p:sp>
      <p:sp>
        <p:nvSpPr>
          <p:cNvPr id="10" name="Espace réservé du pied de page 4"/>
          <p:cNvSpPr>
            <a:spLocks noGrp="1"/>
          </p:cNvSpPr>
          <p:nvPr>
            <p:ph type="ftr" sz="quarter" idx="3"/>
          </p:nvPr>
        </p:nvSpPr>
        <p:spPr>
          <a:xfrm>
            <a:off x="4345627" y="6284412"/>
            <a:ext cx="5096093" cy="196794"/>
          </a:xfrm>
          <a:prstGeom prst="rect">
            <a:avLst/>
          </a:prstGeom>
        </p:spPr>
        <p:txBody>
          <a:bodyPr vert="horz" lIns="0" tIns="0" rIns="0" bIns="0" rtlCol="0" anchor="b" anchorCtr="0"/>
          <a:lstStyle>
            <a:lvl1pPr algn="l">
              <a:defRPr sz="800" baseline="0">
                <a:solidFill>
                  <a:schemeClr val="bg1">
                    <a:lumMod val="50000"/>
                  </a:schemeClr>
                </a:solidFill>
                <a:latin typeface="Arial" pitchFamily="34" charset="0"/>
              </a:defRPr>
            </a:lvl1pPr>
          </a:lstStyle>
          <a:p>
            <a:r>
              <a:rPr lang="en-GB" dirty="0"/>
              <a:t>Change Footer here: Insert &gt; Header and Footer (delete if none) </a:t>
            </a:r>
            <a:endParaRPr lang="en-CA" dirty="0"/>
          </a:p>
        </p:txBody>
      </p:sp>
      <p:sp>
        <p:nvSpPr>
          <p:cNvPr id="3" name="Title 2">
            <a:extLst>
              <a:ext uri="{FF2B5EF4-FFF2-40B4-BE49-F238E27FC236}">
                <a16:creationId xmlns:a16="http://schemas.microsoft.com/office/drawing/2014/main" id="{4022BD25-A0D5-455D-8A52-CFF2B9EADEB8}"/>
              </a:ext>
            </a:extLst>
          </p:cNvPr>
          <p:cNvSpPr>
            <a:spLocks noGrp="1"/>
          </p:cNvSpPr>
          <p:nvPr>
            <p:ph type="title" hasCustomPrompt="1"/>
          </p:nvPr>
        </p:nvSpPr>
        <p:spPr>
          <a:xfrm>
            <a:off x="911424" y="368301"/>
            <a:ext cx="4983493" cy="921966"/>
          </a:xfrm>
        </p:spPr>
        <p:txBody>
          <a:bodyPr/>
          <a:lstStyle>
            <a:lvl1pPr>
              <a:defRPr/>
            </a:lvl1pPr>
          </a:lstStyle>
          <a:p>
            <a:r>
              <a:rPr lang="en-US" dirty="0"/>
              <a:t>Click to add title</a:t>
            </a:r>
            <a:endParaRPr lang="en-GB" dirty="0"/>
          </a:p>
        </p:txBody>
      </p:sp>
      <p:sp>
        <p:nvSpPr>
          <p:cNvPr id="4" name="Picture Placeholder 3"/>
          <p:cNvSpPr>
            <a:spLocks noGrp="1"/>
          </p:cNvSpPr>
          <p:nvPr>
            <p:ph type="pic" sz="quarter" idx="14"/>
          </p:nvPr>
        </p:nvSpPr>
        <p:spPr>
          <a:xfrm>
            <a:off x="6298545" y="4587714"/>
            <a:ext cx="2347200" cy="1036800"/>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12" name="Picture Placeholder 3"/>
          <p:cNvSpPr>
            <a:spLocks noGrp="1"/>
          </p:cNvSpPr>
          <p:nvPr>
            <p:ph type="pic" sz="quarter" idx="16"/>
          </p:nvPr>
        </p:nvSpPr>
        <p:spPr>
          <a:xfrm>
            <a:off x="8932920" y="4587714"/>
            <a:ext cx="2347200" cy="1036800"/>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19" name="Slide Number Placeholder 18"/>
          <p:cNvSpPr>
            <a:spLocks noGrp="1"/>
          </p:cNvSpPr>
          <p:nvPr>
            <p:ph type="sldNum" sz="quarter" idx="17"/>
          </p:nvPr>
        </p:nvSpPr>
        <p:spPr/>
        <p:txBody>
          <a:bodyPr/>
          <a:lstStyle/>
          <a:p>
            <a:fld id="{8E9205E6-0D8F-4FE6-AE74-F8DC77F0BF6E}" type="slidenum">
              <a:rPr lang="en-CA" smtClean="0"/>
              <a:pPr/>
              <a:t>‹#›</a:t>
            </a:fld>
            <a:endParaRPr lang="en-CA" dirty="0"/>
          </a:p>
        </p:txBody>
      </p:sp>
      <p:grpSp>
        <p:nvGrpSpPr>
          <p:cNvPr id="9" name="Group 8">
            <a:extLst>
              <a:ext uri="{FF2B5EF4-FFF2-40B4-BE49-F238E27FC236}">
                <a16:creationId xmlns:a16="http://schemas.microsoft.com/office/drawing/2014/main" id="{9A69B98F-C3CC-49BC-9B4A-D6193EDA9FAA}"/>
              </a:ext>
            </a:extLst>
          </p:cNvPr>
          <p:cNvGrpSpPr/>
          <p:nvPr userDrawn="1"/>
        </p:nvGrpSpPr>
        <p:grpSpPr>
          <a:xfrm>
            <a:off x="10068209" y="5892668"/>
            <a:ext cx="1543923" cy="732181"/>
            <a:chOff x="7241120" y="5892668"/>
            <a:chExt cx="1543923" cy="732181"/>
          </a:xfrm>
        </p:grpSpPr>
        <p:cxnSp>
          <p:nvCxnSpPr>
            <p:cNvPr id="13" name="Straight Connector 12">
              <a:extLst>
                <a:ext uri="{FF2B5EF4-FFF2-40B4-BE49-F238E27FC236}">
                  <a16:creationId xmlns:a16="http://schemas.microsoft.com/office/drawing/2014/main" id="{811A4F16-F64A-4F67-AE2F-384F90A3DA53}"/>
                </a:ext>
              </a:extLst>
            </p:cNvPr>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AA6628B-12EE-46AB-9871-DE32FAF363E5}"/>
                </a:ext>
              </a:extLst>
            </p:cNvPr>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80AE35C-91B3-4854-9368-B65ACDFD0036}"/>
                </a:ext>
              </a:extLst>
            </p:cNvPr>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0B516DE-E356-400E-8E8D-AC87F5E8EC8B}"/>
                </a:ext>
              </a:extLst>
            </p:cNvPr>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385681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s with Pho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Footer Placeholder 2"/>
          <p:cNvSpPr>
            <a:spLocks noGrp="1"/>
          </p:cNvSpPr>
          <p:nvPr>
            <p:ph type="ftr" sz="quarter" idx="10"/>
          </p:nvPr>
        </p:nvSpPr>
        <p:spPr/>
        <p:txBody>
          <a:bodyPr/>
          <a:lstStyle/>
          <a:p>
            <a:r>
              <a:rPr lang="en-GB" dirty="0"/>
              <a:t>Change Footer here: Insert &gt; Header and Footer (delete if none) </a:t>
            </a:r>
            <a:endParaRPr lang="en-CA" dirty="0"/>
          </a:p>
        </p:txBody>
      </p:sp>
      <p:sp>
        <p:nvSpPr>
          <p:cNvPr id="4" name="Slide Number Placeholder 3"/>
          <p:cNvSpPr>
            <a:spLocks noGrp="1"/>
          </p:cNvSpPr>
          <p:nvPr>
            <p:ph type="sldNum" sz="quarter" idx="11"/>
          </p:nvPr>
        </p:nvSpPr>
        <p:spPr/>
        <p:txBody>
          <a:bodyPr/>
          <a:lstStyle/>
          <a:p>
            <a:fld id="{8E9205E6-0D8F-4FE6-AE74-F8DC77F0BF6E}" type="slidenum">
              <a:rPr lang="en-CA" smtClean="0"/>
              <a:pPr/>
              <a:t>‹#›</a:t>
            </a:fld>
            <a:endParaRPr lang="en-CA" dirty="0"/>
          </a:p>
        </p:txBody>
      </p:sp>
      <p:sp>
        <p:nvSpPr>
          <p:cNvPr id="5" name="Espace réservé du texte 3"/>
          <p:cNvSpPr>
            <a:spLocks noGrp="1"/>
          </p:cNvSpPr>
          <p:nvPr>
            <p:ph type="body" sz="quarter" idx="21" hasCustomPrompt="1"/>
          </p:nvPr>
        </p:nvSpPr>
        <p:spPr>
          <a:xfrm>
            <a:off x="911424" y="3978114"/>
            <a:ext cx="4982400" cy="1637391"/>
          </a:xfrm>
          <a:prstGeom prst="rect">
            <a:avLst/>
          </a:prstGeom>
        </p:spPr>
        <p:txBody>
          <a:bodyPr/>
          <a:lstStyle>
            <a:lvl1pPr marL="0" marR="0" indent="0" algn="l" defTabSz="914400" rtl="0" eaLnBrk="1" fontAlgn="auto" latinLnBrk="0" hangingPunct="1">
              <a:lnSpc>
                <a:spcPts val="2200"/>
              </a:lnSpc>
              <a:spcBef>
                <a:spcPts val="600"/>
              </a:spcBef>
              <a:spcAft>
                <a:spcPts val="600"/>
              </a:spcAft>
              <a:buClr>
                <a:schemeClr val="bg1"/>
              </a:buClr>
              <a:buSzPct val="25000"/>
              <a:buFont typeface="Arial"/>
              <a:buNone/>
              <a:tabLst/>
              <a:defRPr/>
            </a:lvl1pPr>
          </a:lstStyle>
          <a:p>
            <a:pPr marL="0" marR="0" lvl="0" indent="0" algn="l" defTabSz="914400" rtl="0" eaLnBrk="1" fontAlgn="auto" latinLnBrk="0" hangingPunct="1">
              <a:lnSpc>
                <a:spcPts val="2200"/>
              </a:lnSpc>
              <a:spcBef>
                <a:spcPts val="600"/>
              </a:spcBef>
              <a:spcAft>
                <a:spcPts val="600"/>
              </a:spcAft>
              <a:buClr>
                <a:schemeClr val="bg1"/>
              </a:buClr>
              <a:buSzPct val="25000"/>
              <a:buFont typeface="Arial"/>
              <a:buNone/>
              <a:tabLst/>
              <a:defRPr/>
            </a:pPr>
            <a:r>
              <a:rPr lang="en-CA" dirty="0"/>
              <a:t>Click here to add subtitle</a:t>
            </a:r>
            <a:r>
              <a:rPr lang="en-CA" noProof="0" dirty="0"/>
              <a:t> </a:t>
            </a:r>
          </a:p>
          <a:p>
            <a:pPr lvl="1"/>
            <a:r>
              <a:rPr lang="en-CA" noProof="0" dirty="0"/>
              <a:t>Normal text</a:t>
            </a:r>
          </a:p>
          <a:p>
            <a:pPr lvl="2"/>
            <a:r>
              <a:rPr lang="en-CA" noProof="0" dirty="0"/>
              <a:t>Second level</a:t>
            </a:r>
          </a:p>
          <a:p>
            <a:pPr lvl="3"/>
            <a:r>
              <a:rPr lang="en-CA" noProof="0" dirty="0"/>
              <a:t>Third level</a:t>
            </a:r>
          </a:p>
          <a:p>
            <a:pPr lvl="4"/>
            <a:r>
              <a:rPr lang="en-CA" noProof="0" dirty="0"/>
              <a:t>Fourth level</a:t>
            </a:r>
          </a:p>
        </p:txBody>
      </p:sp>
      <p:sp>
        <p:nvSpPr>
          <p:cNvPr id="6" name="Espace réservé du texte 3"/>
          <p:cNvSpPr>
            <a:spLocks noGrp="1"/>
          </p:cNvSpPr>
          <p:nvPr>
            <p:ph type="body" sz="quarter" idx="22" hasCustomPrompt="1"/>
          </p:nvPr>
        </p:nvSpPr>
        <p:spPr>
          <a:xfrm>
            <a:off x="6298176" y="3978114"/>
            <a:ext cx="4982400" cy="1637391"/>
          </a:xfrm>
          <a:prstGeom prst="rect">
            <a:avLst/>
          </a:prstGeom>
        </p:spPr>
        <p:txBody>
          <a:bodyPr/>
          <a:lstStyle>
            <a:lvl1pPr marL="0" marR="0" indent="0" algn="l" defTabSz="914400" rtl="0" eaLnBrk="1" fontAlgn="auto" latinLnBrk="0" hangingPunct="1">
              <a:lnSpc>
                <a:spcPts val="2200"/>
              </a:lnSpc>
              <a:spcBef>
                <a:spcPts val="600"/>
              </a:spcBef>
              <a:spcAft>
                <a:spcPts val="600"/>
              </a:spcAft>
              <a:buClr>
                <a:schemeClr val="bg1"/>
              </a:buClr>
              <a:buSzPct val="25000"/>
              <a:buFont typeface="Arial"/>
              <a:buNone/>
              <a:tabLst/>
              <a:defRPr/>
            </a:lvl1pPr>
          </a:lstStyle>
          <a:p>
            <a:pPr marL="0" marR="0" lvl="0" indent="0" algn="l" defTabSz="914400" rtl="0" eaLnBrk="1" fontAlgn="auto" latinLnBrk="0" hangingPunct="1">
              <a:lnSpc>
                <a:spcPts val="2200"/>
              </a:lnSpc>
              <a:spcBef>
                <a:spcPts val="600"/>
              </a:spcBef>
              <a:spcAft>
                <a:spcPts val="600"/>
              </a:spcAft>
              <a:buClr>
                <a:schemeClr val="bg1"/>
              </a:buClr>
              <a:buSzPct val="25000"/>
              <a:buFont typeface="Arial"/>
              <a:buNone/>
              <a:tabLst/>
              <a:defRPr/>
            </a:pPr>
            <a:r>
              <a:rPr lang="en-CA" dirty="0"/>
              <a:t>Click here to add subtitle</a:t>
            </a:r>
            <a:endParaRPr lang="en-CA" noProof="0" dirty="0"/>
          </a:p>
          <a:p>
            <a:pPr lvl="1"/>
            <a:r>
              <a:rPr lang="en-CA" noProof="0" dirty="0"/>
              <a:t>Normal text</a:t>
            </a:r>
          </a:p>
          <a:p>
            <a:pPr lvl="2"/>
            <a:r>
              <a:rPr lang="en-CA" noProof="0" dirty="0"/>
              <a:t>Second level</a:t>
            </a:r>
          </a:p>
          <a:p>
            <a:pPr lvl="3"/>
            <a:r>
              <a:rPr lang="en-CA" noProof="0" dirty="0"/>
              <a:t>Third level</a:t>
            </a:r>
          </a:p>
          <a:p>
            <a:pPr lvl="4"/>
            <a:r>
              <a:rPr lang="en-CA" noProof="0" dirty="0"/>
              <a:t>Fourth level</a:t>
            </a:r>
          </a:p>
        </p:txBody>
      </p:sp>
      <p:sp>
        <p:nvSpPr>
          <p:cNvPr id="7" name="Picture Placeholder 3"/>
          <p:cNvSpPr>
            <a:spLocks noGrp="1"/>
          </p:cNvSpPr>
          <p:nvPr>
            <p:ph type="pic" sz="quarter" idx="17"/>
          </p:nvPr>
        </p:nvSpPr>
        <p:spPr>
          <a:xfrm>
            <a:off x="911423" y="1449390"/>
            <a:ext cx="4981575" cy="2221200"/>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8" name="Picture Placeholder 3"/>
          <p:cNvSpPr>
            <a:spLocks noGrp="1"/>
          </p:cNvSpPr>
          <p:nvPr>
            <p:ph type="pic" sz="quarter" idx="23"/>
          </p:nvPr>
        </p:nvSpPr>
        <p:spPr>
          <a:xfrm>
            <a:off x="6299001" y="1449390"/>
            <a:ext cx="4981575" cy="2221200"/>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grpSp>
        <p:nvGrpSpPr>
          <p:cNvPr id="9" name="Group 8">
            <a:extLst>
              <a:ext uri="{FF2B5EF4-FFF2-40B4-BE49-F238E27FC236}">
                <a16:creationId xmlns:a16="http://schemas.microsoft.com/office/drawing/2014/main" id="{C3BD2432-6567-4B96-B3EA-8F26117AE9E5}"/>
              </a:ext>
            </a:extLst>
          </p:cNvPr>
          <p:cNvGrpSpPr/>
          <p:nvPr userDrawn="1"/>
        </p:nvGrpSpPr>
        <p:grpSpPr>
          <a:xfrm>
            <a:off x="10068209" y="5892668"/>
            <a:ext cx="1543923" cy="732181"/>
            <a:chOff x="7241120" y="5892668"/>
            <a:chExt cx="1543923" cy="732181"/>
          </a:xfrm>
        </p:grpSpPr>
        <p:cxnSp>
          <p:nvCxnSpPr>
            <p:cNvPr id="10" name="Straight Connector 9">
              <a:extLst>
                <a:ext uri="{FF2B5EF4-FFF2-40B4-BE49-F238E27FC236}">
                  <a16:creationId xmlns:a16="http://schemas.microsoft.com/office/drawing/2014/main" id="{46BE098C-7776-40AE-82A9-F4177D75E258}"/>
                </a:ext>
              </a:extLst>
            </p:cNvPr>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8F5B46D-5E5E-4677-B1BB-70268A1E3A80}"/>
                </a:ext>
              </a:extLst>
            </p:cNvPr>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67FF359-6226-4D11-961E-07C6E1786129}"/>
                </a:ext>
              </a:extLst>
            </p:cNvPr>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962BF60-A5AB-4450-8900-0F019CF43E0B}"/>
                </a:ext>
              </a:extLst>
            </p:cNvPr>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3672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 Photos - Horizontal / Font size reduced">
    <p:spTree>
      <p:nvGrpSpPr>
        <p:cNvPr id="1" name=""/>
        <p:cNvGrpSpPr/>
        <p:nvPr/>
      </p:nvGrpSpPr>
      <p:grpSpPr>
        <a:xfrm>
          <a:off x="0" y="0"/>
          <a:ext cx="0" cy="0"/>
          <a:chOff x="0" y="0"/>
          <a:chExt cx="0" cy="0"/>
        </a:xfrm>
      </p:grpSpPr>
      <p:sp>
        <p:nvSpPr>
          <p:cNvPr id="27" name="Espace réservé du texte 3"/>
          <p:cNvSpPr>
            <a:spLocks noGrp="1"/>
          </p:cNvSpPr>
          <p:nvPr>
            <p:ph type="body" sz="quarter" idx="32" hasCustomPrompt="1"/>
          </p:nvPr>
        </p:nvSpPr>
        <p:spPr>
          <a:xfrm>
            <a:off x="912553" y="1456865"/>
            <a:ext cx="6823864" cy="1177200"/>
          </a:xfrm>
          <a:prstGeom prst="rect">
            <a:avLst/>
          </a:prstGeom>
        </p:spPr>
        <p:txBody>
          <a:bodyPr/>
          <a:lstStyle>
            <a:lvl1pPr>
              <a:defRPr baseline="0"/>
            </a:lvl1pPr>
            <a:lvl2pPr marL="176400" indent="-176400">
              <a:lnSpc>
                <a:spcPts val="1500"/>
              </a:lnSpc>
              <a:spcBef>
                <a:spcPts val="150"/>
              </a:spcBef>
              <a:spcAft>
                <a:spcPts val="300"/>
              </a:spcAft>
              <a:buClr>
                <a:srgbClr val="00A2DB"/>
              </a:buClr>
              <a:buSzPct val="100000"/>
              <a:buFont typeface="Lucida Grande"/>
              <a:buChar char="›"/>
              <a:defRPr sz="1200"/>
            </a:lvl2pPr>
            <a:lvl3pPr marL="176400" indent="-176400">
              <a:lnSpc>
                <a:spcPts val="1500"/>
              </a:lnSpc>
              <a:buFont typeface="Lucida Grande"/>
              <a:buChar char="›"/>
              <a:defRPr/>
            </a:lvl3pPr>
          </a:lstStyle>
          <a:p>
            <a:pPr lvl="0"/>
            <a:r>
              <a:rPr lang="en-CA" dirty="0"/>
              <a:t>Title </a:t>
            </a:r>
          </a:p>
          <a:p>
            <a:pPr lvl="1"/>
            <a:r>
              <a:rPr lang="en-CA" dirty="0"/>
              <a:t>Detail 1</a:t>
            </a:r>
          </a:p>
          <a:p>
            <a:pPr lvl="1"/>
            <a:r>
              <a:rPr lang="en-CA" dirty="0"/>
              <a:t>Detail 2</a:t>
            </a:r>
          </a:p>
        </p:txBody>
      </p:sp>
      <p:sp>
        <p:nvSpPr>
          <p:cNvPr id="13" name="Espace réservé du texte 3"/>
          <p:cNvSpPr>
            <a:spLocks noGrp="1"/>
          </p:cNvSpPr>
          <p:nvPr>
            <p:ph type="body" sz="quarter" idx="53" hasCustomPrompt="1"/>
          </p:nvPr>
        </p:nvSpPr>
        <p:spPr>
          <a:xfrm>
            <a:off x="912553" y="2944006"/>
            <a:ext cx="6823864" cy="1177200"/>
          </a:xfrm>
          <a:prstGeom prst="rect">
            <a:avLst/>
          </a:prstGeom>
        </p:spPr>
        <p:txBody>
          <a:bodyPr/>
          <a:lstStyle>
            <a:lvl1pPr>
              <a:defRPr baseline="0"/>
            </a:lvl1pPr>
            <a:lvl2pPr marL="176400" indent="-176400">
              <a:lnSpc>
                <a:spcPts val="1500"/>
              </a:lnSpc>
              <a:spcBef>
                <a:spcPts val="150"/>
              </a:spcBef>
              <a:spcAft>
                <a:spcPts val="300"/>
              </a:spcAft>
              <a:buClr>
                <a:srgbClr val="00A2DB"/>
              </a:buClr>
              <a:buSzPct val="100000"/>
              <a:buFont typeface="Lucida Grande"/>
              <a:buChar char="›"/>
              <a:defRPr sz="1200"/>
            </a:lvl2pPr>
            <a:lvl3pPr marL="176400" indent="-176400">
              <a:lnSpc>
                <a:spcPts val="1500"/>
              </a:lnSpc>
              <a:buFont typeface="Lucida Grande"/>
              <a:buChar char="›"/>
              <a:defRPr/>
            </a:lvl3pPr>
          </a:lstStyle>
          <a:p>
            <a:pPr lvl="0"/>
            <a:r>
              <a:rPr lang="en-CA" dirty="0"/>
              <a:t>Title </a:t>
            </a:r>
          </a:p>
          <a:p>
            <a:pPr lvl="1"/>
            <a:r>
              <a:rPr lang="en-CA" dirty="0"/>
              <a:t>Detail 1</a:t>
            </a:r>
          </a:p>
          <a:p>
            <a:pPr lvl="1"/>
            <a:r>
              <a:rPr lang="en-CA" dirty="0"/>
              <a:t>Detail 2</a:t>
            </a:r>
          </a:p>
        </p:txBody>
      </p:sp>
      <p:sp>
        <p:nvSpPr>
          <p:cNvPr id="17" name="Espace réservé du texte 3"/>
          <p:cNvSpPr>
            <a:spLocks noGrp="1"/>
          </p:cNvSpPr>
          <p:nvPr>
            <p:ph type="body" sz="quarter" idx="55" hasCustomPrompt="1"/>
          </p:nvPr>
        </p:nvSpPr>
        <p:spPr>
          <a:xfrm>
            <a:off x="912553" y="4431146"/>
            <a:ext cx="6823864" cy="1177200"/>
          </a:xfrm>
          <a:prstGeom prst="rect">
            <a:avLst/>
          </a:prstGeom>
        </p:spPr>
        <p:txBody>
          <a:bodyPr/>
          <a:lstStyle>
            <a:lvl1pPr>
              <a:defRPr baseline="0"/>
            </a:lvl1pPr>
            <a:lvl2pPr marL="176400" indent="-176400">
              <a:lnSpc>
                <a:spcPts val="1500"/>
              </a:lnSpc>
              <a:spcBef>
                <a:spcPts val="150"/>
              </a:spcBef>
              <a:spcAft>
                <a:spcPts val="300"/>
              </a:spcAft>
              <a:buClr>
                <a:srgbClr val="00A2DB"/>
              </a:buClr>
              <a:buSzPct val="100000"/>
              <a:buFont typeface="Lucida Grande"/>
              <a:buChar char="›"/>
              <a:defRPr sz="1200"/>
            </a:lvl2pPr>
            <a:lvl3pPr marL="176400" indent="-176400">
              <a:lnSpc>
                <a:spcPts val="1500"/>
              </a:lnSpc>
              <a:buFont typeface="Lucida Grande"/>
              <a:buChar char="›"/>
              <a:defRPr/>
            </a:lvl3pPr>
          </a:lstStyle>
          <a:p>
            <a:pPr lvl="0"/>
            <a:r>
              <a:rPr lang="en-CA" dirty="0"/>
              <a:t>Title </a:t>
            </a:r>
          </a:p>
          <a:p>
            <a:pPr lvl="1"/>
            <a:r>
              <a:rPr lang="en-CA" dirty="0"/>
              <a:t>Detail 1</a:t>
            </a:r>
          </a:p>
          <a:p>
            <a:pPr lvl="1"/>
            <a:r>
              <a:rPr lang="en-CA" dirty="0"/>
              <a:t>Detail 2</a:t>
            </a:r>
          </a:p>
        </p:txBody>
      </p:sp>
      <p:sp>
        <p:nvSpPr>
          <p:cNvPr id="15" name="Espace réservé du pied de page 4"/>
          <p:cNvSpPr>
            <a:spLocks noGrp="1"/>
          </p:cNvSpPr>
          <p:nvPr>
            <p:ph type="ftr" sz="quarter" idx="3"/>
          </p:nvPr>
        </p:nvSpPr>
        <p:spPr>
          <a:xfrm>
            <a:off x="4345627" y="6284412"/>
            <a:ext cx="5096093" cy="196794"/>
          </a:xfrm>
          <a:prstGeom prst="rect">
            <a:avLst/>
          </a:prstGeom>
        </p:spPr>
        <p:txBody>
          <a:bodyPr vert="horz" lIns="0" tIns="0" rIns="0" bIns="0" rtlCol="0" anchor="b" anchorCtr="0"/>
          <a:lstStyle>
            <a:lvl1pPr algn="l">
              <a:defRPr sz="800" baseline="0">
                <a:solidFill>
                  <a:schemeClr val="bg1">
                    <a:lumMod val="50000"/>
                  </a:schemeClr>
                </a:solidFill>
                <a:latin typeface="Arial" pitchFamily="34" charset="0"/>
              </a:defRPr>
            </a:lvl1pPr>
          </a:lstStyle>
          <a:p>
            <a:r>
              <a:rPr lang="en-GB" dirty="0"/>
              <a:t>Change Footer here: Insert &gt; Header and Footer (delete if none) </a:t>
            </a:r>
            <a:endParaRPr lang="en-CA" dirty="0"/>
          </a:p>
        </p:txBody>
      </p:sp>
      <p:sp>
        <p:nvSpPr>
          <p:cNvPr id="3" name="Title 2">
            <a:extLst>
              <a:ext uri="{FF2B5EF4-FFF2-40B4-BE49-F238E27FC236}">
                <a16:creationId xmlns:a16="http://schemas.microsoft.com/office/drawing/2014/main" id="{68E00EF4-BA16-48C3-96F8-BB840BE74EEF}"/>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4" name="Slide Number Placeholder 3"/>
          <p:cNvSpPr>
            <a:spLocks noGrp="1"/>
          </p:cNvSpPr>
          <p:nvPr>
            <p:ph type="sldNum" sz="quarter" idx="67"/>
          </p:nvPr>
        </p:nvSpPr>
        <p:spPr/>
        <p:txBody>
          <a:bodyPr/>
          <a:lstStyle/>
          <a:p>
            <a:fld id="{8E9205E6-0D8F-4FE6-AE74-F8DC77F0BF6E}" type="slidenum">
              <a:rPr lang="en-CA" smtClean="0"/>
              <a:pPr/>
              <a:t>‹#›</a:t>
            </a:fld>
            <a:endParaRPr lang="en-CA" dirty="0"/>
          </a:p>
        </p:txBody>
      </p:sp>
      <p:sp>
        <p:nvSpPr>
          <p:cNvPr id="11" name="Picture Placeholder 3"/>
          <p:cNvSpPr>
            <a:spLocks noGrp="1"/>
          </p:cNvSpPr>
          <p:nvPr>
            <p:ph type="pic" sz="quarter" idx="64"/>
          </p:nvPr>
        </p:nvSpPr>
        <p:spPr>
          <a:xfrm>
            <a:off x="8023655" y="1449390"/>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12" name="Picture Placeholder 3"/>
          <p:cNvSpPr>
            <a:spLocks noGrp="1"/>
          </p:cNvSpPr>
          <p:nvPr>
            <p:ph type="pic" sz="quarter" idx="68"/>
          </p:nvPr>
        </p:nvSpPr>
        <p:spPr>
          <a:xfrm>
            <a:off x="8023655" y="2945383"/>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14" name="Picture Placeholder 3"/>
          <p:cNvSpPr>
            <a:spLocks noGrp="1"/>
          </p:cNvSpPr>
          <p:nvPr>
            <p:ph type="pic" sz="quarter" idx="69"/>
          </p:nvPr>
        </p:nvSpPr>
        <p:spPr>
          <a:xfrm>
            <a:off x="8023655" y="4432523"/>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grpSp>
        <p:nvGrpSpPr>
          <p:cNvPr id="16" name="Group 15">
            <a:extLst>
              <a:ext uri="{FF2B5EF4-FFF2-40B4-BE49-F238E27FC236}">
                <a16:creationId xmlns:a16="http://schemas.microsoft.com/office/drawing/2014/main" id="{FDC90ADF-C799-4AD6-A367-669C9B00D28D}"/>
              </a:ext>
            </a:extLst>
          </p:cNvPr>
          <p:cNvGrpSpPr/>
          <p:nvPr userDrawn="1"/>
        </p:nvGrpSpPr>
        <p:grpSpPr>
          <a:xfrm>
            <a:off x="10068209" y="5892668"/>
            <a:ext cx="1543923" cy="732181"/>
            <a:chOff x="7241120" y="5892668"/>
            <a:chExt cx="1543923" cy="732181"/>
          </a:xfrm>
        </p:grpSpPr>
        <p:cxnSp>
          <p:nvCxnSpPr>
            <p:cNvPr id="18" name="Straight Connector 17">
              <a:extLst>
                <a:ext uri="{FF2B5EF4-FFF2-40B4-BE49-F238E27FC236}">
                  <a16:creationId xmlns:a16="http://schemas.microsoft.com/office/drawing/2014/main" id="{D3FBFB1E-E119-4AE7-84D9-C504C14E9F7A}"/>
                </a:ext>
              </a:extLst>
            </p:cNvPr>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C8A5B61-503F-40A2-AC47-0DD5D4DC7EDB}"/>
                </a:ext>
              </a:extLst>
            </p:cNvPr>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88DFA1B-8A94-4692-9942-FC75D51E3A6F}"/>
                </a:ext>
              </a:extLst>
            </p:cNvPr>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E65BA5F-95CD-4453-B548-620167B5DC6E}"/>
                </a:ext>
              </a:extLst>
            </p:cNvPr>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412554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Photos / font size reduced">
    <p:spTree>
      <p:nvGrpSpPr>
        <p:cNvPr id="1" name=""/>
        <p:cNvGrpSpPr/>
        <p:nvPr/>
      </p:nvGrpSpPr>
      <p:grpSpPr>
        <a:xfrm>
          <a:off x="0" y="0"/>
          <a:ext cx="0" cy="0"/>
          <a:chOff x="0" y="0"/>
          <a:chExt cx="0" cy="0"/>
        </a:xfrm>
      </p:grpSpPr>
      <p:sp>
        <p:nvSpPr>
          <p:cNvPr id="7" name="Espace réservé du pied de page 4"/>
          <p:cNvSpPr>
            <a:spLocks noGrp="1"/>
          </p:cNvSpPr>
          <p:nvPr>
            <p:ph type="ftr" sz="quarter" idx="3"/>
          </p:nvPr>
        </p:nvSpPr>
        <p:spPr>
          <a:xfrm>
            <a:off x="4345627" y="6284412"/>
            <a:ext cx="5096093" cy="196794"/>
          </a:xfrm>
          <a:prstGeom prst="rect">
            <a:avLst/>
          </a:prstGeom>
        </p:spPr>
        <p:txBody>
          <a:bodyPr vert="horz" lIns="0" tIns="0" rIns="0" bIns="0" rtlCol="0" anchor="b" anchorCtr="0"/>
          <a:lstStyle>
            <a:lvl1pPr algn="l">
              <a:defRPr sz="800" baseline="0">
                <a:solidFill>
                  <a:schemeClr val="bg1">
                    <a:lumMod val="50000"/>
                  </a:schemeClr>
                </a:solidFill>
                <a:latin typeface="Arial" pitchFamily="34" charset="0"/>
              </a:defRPr>
            </a:lvl1pPr>
          </a:lstStyle>
          <a:p>
            <a:r>
              <a:rPr lang="en-GB" dirty="0"/>
              <a:t>Change Footer here: Insert &gt; Header and Footer (delete if none) </a:t>
            </a:r>
            <a:endParaRPr lang="en-CA" dirty="0"/>
          </a:p>
        </p:txBody>
      </p:sp>
      <p:sp>
        <p:nvSpPr>
          <p:cNvPr id="8" name="Espace réservé du texte 4">
            <a:extLst>
              <a:ext uri="{FF2B5EF4-FFF2-40B4-BE49-F238E27FC236}">
                <a16:creationId xmlns:a16="http://schemas.microsoft.com/office/drawing/2014/main" id="{A86EDB06-AED1-41B0-9B08-FBA87DEF31AF}"/>
              </a:ext>
            </a:extLst>
          </p:cNvPr>
          <p:cNvSpPr>
            <a:spLocks noGrp="1"/>
          </p:cNvSpPr>
          <p:nvPr>
            <p:ph type="body" sz="quarter" idx="54" hasCustomPrompt="1"/>
          </p:nvPr>
        </p:nvSpPr>
        <p:spPr>
          <a:xfrm>
            <a:off x="912283" y="2694977"/>
            <a:ext cx="3265200" cy="695325"/>
          </a:xfrm>
          <a:prstGeom prst="rect">
            <a:avLst/>
          </a:prstGeom>
        </p:spPr>
        <p:txBody>
          <a:bodyPr/>
          <a:lstStyle>
            <a:lvl1pPr>
              <a:lnSpc>
                <a:spcPts val="1500"/>
              </a:lnSpc>
              <a:defRPr sz="1500" baseline="0"/>
            </a:lvl1pPr>
            <a:lvl2pPr>
              <a:lnSpc>
                <a:spcPts val="1500"/>
              </a:lnSpc>
              <a:spcBef>
                <a:spcPts val="150"/>
              </a:spcBef>
              <a:spcAft>
                <a:spcPts val="300"/>
              </a:spcAft>
              <a:defRPr sz="1200" baseline="0"/>
            </a:lvl2pPr>
          </a:lstStyle>
          <a:p>
            <a:pPr lvl="0"/>
            <a:r>
              <a:rPr lang="en-CA" dirty="0"/>
              <a:t>Project name</a:t>
            </a:r>
          </a:p>
          <a:p>
            <a:pPr lvl="1"/>
            <a:r>
              <a:rPr lang="en-CA" dirty="0"/>
              <a:t>Very small descriptive</a:t>
            </a:r>
          </a:p>
        </p:txBody>
      </p:sp>
      <p:sp>
        <p:nvSpPr>
          <p:cNvPr id="10" name="Espace réservé du texte 4">
            <a:extLst>
              <a:ext uri="{FF2B5EF4-FFF2-40B4-BE49-F238E27FC236}">
                <a16:creationId xmlns:a16="http://schemas.microsoft.com/office/drawing/2014/main" id="{63A27A4B-6B64-4B6D-BE8E-EEF38252EDA7}"/>
              </a:ext>
            </a:extLst>
          </p:cNvPr>
          <p:cNvSpPr>
            <a:spLocks noGrp="1"/>
          </p:cNvSpPr>
          <p:nvPr>
            <p:ph type="body" sz="quarter" idx="59" hasCustomPrompt="1"/>
          </p:nvPr>
        </p:nvSpPr>
        <p:spPr>
          <a:xfrm>
            <a:off x="4464678" y="2694977"/>
            <a:ext cx="3265200" cy="695325"/>
          </a:xfrm>
          <a:prstGeom prst="rect">
            <a:avLst/>
          </a:prstGeom>
        </p:spPr>
        <p:txBody>
          <a:bodyPr/>
          <a:lstStyle>
            <a:lvl1pPr>
              <a:lnSpc>
                <a:spcPts val="1500"/>
              </a:lnSpc>
              <a:defRPr sz="1500" baseline="0"/>
            </a:lvl1pPr>
            <a:lvl2pPr>
              <a:lnSpc>
                <a:spcPts val="1500"/>
              </a:lnSpc>
              <a:spcBef>
                <a:spcPts val="150"/>
              </a:spcBef>
              <a:spcAft>
                <a:spcPts val="300"/>
              </a:spcAft>
              <a:defRPr sz="1200" baseline="0"/>
            </a:lvl2pPr>
          </a:lstStyle>
          <a:p>
            <a:pPr lvl="0"/>
            <a:r>
              <a:rPr lang="en-CA" dirty="0"/>
              <a:t>Project name</a:t>
            </a:r>
          </a:p>
          <a:p>
            <a:pPr lvl="1"/>
            <a:r>
              <a:rPr lang="en-CA" dirty="0"/>
              <a:t>Very small descriptive</a:t>
            </a:r>
          </a:p>
        </p:txBody>
      </p:sp>
      <p:sp>
        <p:nvSpPr>
          <p:cNvPr id="12" name="Espace réservé du texte 4">
            <a:extLst>
              <a:ext uri="{FF2B5EF4-FFF2-40B4-BE49-F238E27FC236}">
                <a16:creationId xmlns:a16="http://schemas.microsoft.com/office/drawing/2014/main" id="{9A81D136-5B43-46B9-A0F9-B1763CBC0E94}"/>
              </a:ext>
            </a:extLst>
          </p:cNvPr>
          <p:cNvSpPr>
            <a:spLocks noGrp="1"/>
          </p:cNvSpPr>
          <p:nvPr>
            <p:ph type="body" sz="quarter" idx="61" hasCustomPrompt="1"/>
          </p:nvPr>
        </p:nvSpPr>
        <p:spPr>
          <a:xfrm>
            <a:off x="8024515" y="2694977"/>
            <a:ext cx="3265200" cy="695325"/>
          </a:xfrm>
          <a:prstGeom prst="rect">
            <a:avLst/>
          </a:prstGeom>
        </p:spPr>
        <p:txBody>
          <a:bodyPr/>
          <a:lstStyle>
            <a:lvl1pPr>
              <a:lnSpc>
                <a:spcPts val="1500"/>
              </a:lnSpc>
              <a:defRPr sz="1500" baseline="0"/>
            </a:lvl1pPr>
            <a:lvl2pPr>
              <a:lnSpc>
                <a:spcPts val="1500"/>
              </a:lnSpc>
              <a:spcBef>
                <a:spcPts val="150"/>
              </a:spcBef>
              <a:spcAft>
                <a:spcPts val="300"/>
              </a:spcAft>
              <a:defRPr sz="1200" baseline="0"/>
            </a:lvl2pPr>
          </a:lstStyle>
          <a:p>
            <a:pPr lvl="0"/>
            <a:r>
              <a:rPr lang="en-CA" dirty="0"/>
              <a:t>Project name</a:t>
            </a:r>
          </a:p>
          <a:p>
            <a:pPr lvl="1"/>
            <a:r>
              <a:rPr lang="en-CA" dirty="0"/>
              <a:t>Very small descriptive</a:t>
            </a:r>
          </a:p>
        </p:txBody>
      </p:sp>
      <p:sp>
        <p:nvSpPr>
          <p:cNvPr id="14" name="Espace réservé du texte 4">
            <a:extLst>
              <a:ext uri="{FF2B5EF4-FFF2-40B4-BE49-F238E27FC236}">
                <a16:creationId xmlns:a16="http://schemas.microsoft.com/office/drawing/2014/main" id="{738725F9-1BD5-4772-8559-79ABE4D931F0}"/>
              </a:ext>
            </a:extLst>
          </p:cNvPr>
          <p:cNvSpPr>
            <a:spLocks noGrp="1"/>
          </p:cNvSpPr>
          <p:nvPr>
            <p:ph type="body" sz="quarter" idx="63" hasCustomPrompt="1"/>
          </p:nvPr>
        </p:nvSpPr>
        <p:spPr>
          <a:xfrm>
            <a:off x="912283" y="4922334"/>
            <a:ext cx="3265200" cy="695324"/>
          </a:xfrm>
          <a:prstGeom prst="rect">
            <a:avLst/>
          </a:prstGeom>
        </p:spPr>
        <p:txBody>
          <a:bodyPr/>
          <a:lstStyle>
            <a:lvl1pPr>
              <a:lnSpc>
                <a:spcPts val="1500"/>
              </a:lnSpc>
              <a:defRPr sz="1500" baseline="0"/>
            </a:lvl1pPr>
            <a:lvl2pPr>
              <a:lnSpc>
                <a:spcPts val="1500"/>
              </a:lnSpc>
              <a:spcBef>
                <a:spcPts val="150"/>
              </a:spcBef>
              <a:spcAft>
                <a:spcPts val="300"/>
              </a:spcAft>
              <a:defRPr sz="1200" baseline="0"/>
            </a:lvl2pPr>
          </a:lstStyle>
          <a:p>
            <a:pPr lvl="0"/>
            <a:r>
              <a:rPr lang="en-CA" dirty="0"/>
              <a:t>Project name</a:t>
            </a:r>
          </a:p>
          <a:p>
            <a:pPr lvl="1"/>
            <a:r>
              <a:rPr lang="en-CA" dirty="0"/>
              <a:t>Very small descriptive</a:t>
            </a:r>
          </a:p>
        </p:txBody>
      </p:sp>
      <p:sp>
        <p:nvSpPr>
          <p:cNvPr id="16" name="Espace réservé du texte 4">
            <a:extLst>
              <a:ext uri="{FF2B5EF4-FFF2-40B4-BE49-F238E27FC236}">
                <a16:creationId xmlns:a16="http://schemas.microsoft.com/office/drawing/2014/main" id="{6F92DE13-EFDA-4B4E-8F35-89617D7664B3}"/>
              </a:ext>
            </a:extLst>
          </p:cNvPr>
          <p:cNvSpPr>
            <a:spLocks noGrp="1"/>
          </p:cNvSpPr>
          <p:nvPr>
            <p:ph type="body" sz="quarter" idx="65" hasCustomPrompt="1"/>
          </p:nvPr>
        </p:nvSpPr>
        <p:spPr>
          <a:xfrm>
            <a:off x="4464678" y="4922334"/>
            <a:ext cx="3265200" cy="695325"/>
          </a:xfrm>
          <a:prstGeom prst="rect">
            <a:avLst/>
          </a:prstGeom>
        </p:spPr>
        <p:txBody>
          <a:bodyPr/>
          <a:lstStyle>
            <a:lvl1pPr>
              <a:lnSpc>
                <a:spcPts val="1500"/>
              </a:lnSpc>
              <a:defRPr sz="1500" baseline="0"/>
            </a:lvl1pPr>
            <a:lvl2pPr>
              <a:lnSpc>
                <a:spcPts val="1500"/>
              </a:lnSpc>
              <a:spcBef>
                <a:spcPts val="150"/>
              </a:spcBef>
              <a:spcAft>
                <a:spcPts val="300"/>
              </a:spcAft>
              <a:defRPr sz="1200" baseline="0"/>
            </a:lvl2pPr>
          </a:lstStyle>
          <a:p>
            <a:pPr lvl="0"/>
            <a:r>
              <a:rPr lang="en-CA" dirty="0"/>
              <a:t>Project name</a:t>
            </a:r>
          </a:p>
          <a:p>
            <a:pPr lvl="1"/>
            <a:r>
              <a:rPr lang="en-CA" dirty="0"/>
              <a:t>Very small descriptive</a:t>
            </a:r>
          </a:p>
        </p:txBody>
      </p:sp>
      <p:sp>
        <p:nvSpPr>
          <p:cNvPr id="18" name="Espace réservé du texte 4">
            <a:extLst>
              <a:ext uri="{FF2B5EF4-FFF2-40B4-BE49-F238E27FC236}">
                <a16:creationId xmlns:a16="http://schemas.microsoft.com/office/drawing/2014/main" id="{190AA369-EDCD-4809-83F9-1F297673AB11}"/>
              </a:ext>
            </a:extLst>
          </p:cNvPr>
          <p:cNvSpPr>
            <a:spLocks noGrp="1"/>
          </p:cNvSpPr>
          <p:nvPr>
            <p:ph type="body" sz="quarter" idx="67" hasCustomPrompt="1"/>
          </p:nvPr>
        </p:nvSpPr>
        <p:spPr>
          <a:xfrm>
            <a:off x="8024515" y="4922334"/>
            <a:ext cx="3265200" cy="695325"/>
          </a:xfrm>
          <a:prstGeom prst="rect">
            <a:avLst/>
          </a:prstGeom>
        </p:spPr>
        <p:txBody>
          <a:bodyPr/>
          <a:lstStyle>
            <a:lvl1pPr>
              <a:lnSpc>
                <a:spcPts val="1500"/>
              </a:lnSpc>
              <a:defRPr sz="1500" baseline="0"/>
            </a:lvl1pPr>
            <a:lvl2pPr>
              <a:lnSpc>
                <a:spcPts val="1500"/>
              </a:lnSpc>
              <a:spcBef>
                <a:spcPts val="150"/>
              </a:spcBef>
              <a:spcAft>
                <a:spcPts val="300"/>
              </a:spcAft>
              <a:defRPr sz="1200" baseline="0"/>
            </a:lvl2pPr>
          </a:lstStyle>
          <a:p>
            <a:pPr lvl="0"/>
            <a:r>
              <a:rPr lang="en-CA" dirty="0"/>
              <a:t>Project name</a:t>
            </a:r>
          </a:p>
          <a:p>
            <a:pPr lvl="1"/>
            <a:r>
              <a:rPr lang="en-CA" dirty="0"/>
              <a:t>Very small descriptive</a:t>
            </a:r>
          </a:p>
        </p:txBody>
      </p:sp>
      <p:sp>
        <p:nvSpPr>
          <p:cNvPr id="3" name="Title 2">
            <a:extLst>
              <a:ext uri="{FF2B5EF4-FFF2-40B4-BE49-F238E27FC236}">
                <a16:creationId xmlns:a16="http://schemas.microsoft.com/office/drawing/2014/main" id="{24CE4CAD-F803-4D51-B4ED-F96912874E4A}"/>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21" name="Picture Placeholder 3"/>
          <p:cNvSpPr>
            <a:spLocks noGrp="1"/>
          </p:cNvSpPr>
          <p:nvPr>
            <p:ph type="pic" sz="quarter" idx="64"/>
          </p:nvPr>
        </p:nvSpPr>
        <p:spPr>
          <a:xfrm>
            <a:off x="8023655" y="1449390"/>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22" name="Picture Placeholder 3"/>
          <p:cNvSpPr>
            <a:spLocks noGrp="1"/>
          </p:cNvSpPr>
          <p:nvPr>
            <p:ph type="pic" sz="quarter" idx="68"/>
          </p:nvPr>
        </p:nvSpPr>
        <p:spPr>
          <a:xfrm>
            <a:off x="8023655" y="3700977"/>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23" name="Picture Placeholder 3"/>
          <p:cNvSpPr>
            <a:spLocks noGrp="1"/>
          </p:cNvSpPr>
          <p:nvPr>
            <p:ph type="pic" sz="quarter" idx="69"/>
          </p:nvPr>
        </p:nvSpPr>
        <p:spPr>
          <a:xfrm>
            <a:off x="912283" y="1449390"/>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24" name="Picture Placeholder 3"/>
          <p:cNvSpPr>
            <a:spLocks noGrp="1"/>
          </p:cNvSpPr>
          <p:nvPr>
            <p:ph type="pic" sz="quarter" idx="70"/>
          </p:nvPr>
        </p:nvSpPr>
        <p:spPr>
          <a:xfrm>
            <a:off x="912283" y="3700977"/>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25" name="Picture Placeholder 3"/>
          <p:cNvSpPr>
            <a:spLocks noGrp="1"/>
          </p:cNvSpPr>
          <p:nvPr>
            <p:ph type="pic" sz="quarter" idx="71"/>
          </p:nvPr>
        </p:nvSpPr>
        <p:spPr>
          <a:xfrm>
            <a:off x="4463818" y="1449390"/>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26" name="Picture Placeholder 3"/>
          <p:cNvSpPr>
            <a:spLocks noGrp="1"/>
          </p:cNvSpPr>
          <p:nvPr>
            <p:ph type="pic" sz="quarter" idx="72"/>
          </p:nvPr>
        </p:nvSpPr>
        <p:spPr>
          <a:xfrm>
            <a:off x="4463818" y="3700977"/>
            <a:ext cx="3266060" cy="1175823"/>
          </a:xfrm>
          <a:solidFill>
            <a:schemeClr val="tx2">
              <a:lumMod val="40000"/>
              <a:lumOff val="60000"/>
            </a:schemeClr>
          </a:solidFill>
          <a:ln w="25400">
            <a:solidFill>
              <a:schemeClr val="bg1"/>
            </a:solidFill>
          </a:ln>
        </p:spPr>
        <p:txBody>
          <a:bodyPr anchor="ctr"/>
          <a:lstStyle>
            <a:lvl1pPr algn="ctr">
              <a:lnSpc>
                <a:spcPct val="100000"/>
              </a:lnSpc>
              <a:spcBef>
                <a:spcPts val="0"/>
              </a:spcBef>
              <a:spcAft>
                <a:spcPts val="0"/>
              </a:spcAft>
              <a:defRPr sz="1500"/>
            </a:lvl1pPr>
          </a:lstStyle>
          <a:p>
            <a:endParaRPr lang="en-US" dirty="0"/>
          </a:p>
        </p:txBody>
      </p:sp>
      <p:sp>
        <p:nvSpPr>
          <p:cNvPr id="4" name="Slide Number Placeholder 3"/>
          <p:cNvSpPr>
            <a:spLocks noGrp="1"/>
          </p:cNvSpPr>
          <p:nvPr>
            <p:ph type="sldNum" sz="quarter" idx="73"/>
          </p:nvPr>
        </p:nvSpPr>
        <p:spPr/>
        <p:txBody>
          <a:bodyPr/>
          <a:lstStyle/>
          <a:p>
            <a:fld id="{8E9205E6-0D8F-4FE6-AE74-F8DC77F0BF6E}" type="slidenum">
              <a:rPr lang="en-CA" smtClean="0"/>
              <a:pPr/>
              <a:t>‹#›</a:t>
            </a:fld>
            <a:endParaRPr lang="en-CA" dirty="0"/>
          </a:p>
        </p:txBody>
      </p:sp>
      <p:grpSp>
        <p:nvGrpSpPr>
          <p:cNvPr id="17" name="Group 16">
            <a:extLst>
              <a:ext uri="{FF2B5EF4-FFF2-40B4-BE49-F238E27FC236}">
                <a16:creationId xmlns:a16="http://schemas.microsoft.com/office/drawing/2014/main" id="{6B76F446-FECF-4E24-BDB7-F21A70ADE1EC}"/>
              </a:ext>
            </a:extLst>
          </p:cNvPr>
          <p:cNvGrpSpPr/>
          <p:nvPr userDrawn="1"/>
        </p:nvGrpSpPr>
        <p:grpSpPr>
          <a:xfrm>
            <a:off x="10068209" y="5892668"/>
            <a:ext cx="1543923" cy="732181"/>
            <a:chOff x="7241120" y="5892668"/>
            <a:chExt cx="1543923" cy="732181"/>
          </a:xfrm>
        </p:grpSpPr>
        <p:cxnSp>
          <p:nvCxnSpPr>
            <p:cNvPr id="19" name="Straight Connector 18">
              <a:extLst>
                <a:ext uri="{FF2B5EF4-FFF2-40B4-BE49-F238E27FC236}">
                  <a16:creationId xmlns:a16="http://schemas.microsoft.com/office/drawing/2014/main" id="{616E1A1E-B37E-41A2-9308-13D44E5AED1F}"/>
                </a:ext>
              </a:extLst>
            </p:cNvPr>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E8C36B8-0EE9-416B-9D1B-BD7C591088EC}"/>
                </a:ext>
              </a:extLst>
            </p:cNvPr>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79CCA97-52C3-4118-B0CE-955CC8BDF774}"/>
                </a:ext>
              </a:extLst>
            </p:cNvPr>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41A2D70-BF8B-4423-B130-6C2FBDAED3F0}"/>
                </a:ext>
              </a:extLst>
            </p:cNvPr>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164958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Footer Placeholder 2"/>
          <p:cNvSpPr>
            <a:spLocks noGrp="1"/>
          </p:cNvSpPr>
          <p:nvPr>
            <p:ph type="ftr" sz="quarter" idx="10"/>
          </p:nvPr>
        </p:nvSpPr>
        <p:spPr/>
        <p:txBody>
          <a:bodyPr/>
          <a:lstStyle/>
          <a:p>
            <a:r>
              <a:rPr lang="en-GB" dirty="0"/>
              <a:t>Change Footer here: Insert &gt; Header and Footer (delete if none) </a:t>
            </a:r>
            <a:endParaRPr lang="en-CA" dirty="0"/>
          </a:p>
        </p:txBody>
      </p:sp>
      <p:sp>
        <p:nvSpPr>
          <p:cNvPr id="4" name="Slide Number Placeholder 3"/>
          <p:cNvSpPr>
            <a:spLocks noGrp="1"/>
          </p:cNvSpPr>
          <p:nvPr>
            <p:ph type="sldNum" sz="quarter" idx="11"/>
          </p:nvPr>
        </p:nvSpPr>
        <p:spPr/>
        <p:txBody>
          <a:bodyPr/>
          <a:lstStyle/>
          <a:p>
            <a:fld id="{8E9205E6-0D8F-4FE6-AE74-F8DC77F0BF6E}" type="slidenum">
              <a:rPr lang="en-CA" smtClean="0"/>
              <a:pPr/>
              <a:t>‹#›</a:t>
            </a:fld>
            <a:endParaRPr lang="en-CA" dirty="0"/>
          </a:p>
        </p:txBody>
      </p:sp>
      <p:grpSp>
        <p:nvGrpSpPr>
          <p:cNvPr id="5" name="Group 4">
            <a:extLst>
              <a:ext uri="{FF2B5EF4-FFF2-40B4-BE49-F238E27FC236}">
                <a16:creationId xmlns:a16="http://schemas.microsoft.com/office/drawing/2014/main" id="{6FA56A86-F3ED-432A-B534-3CA748E6B022}"/>
              </a:ext>
            </a:extLst>
          </p:cNvPr>
          <p:cNvGrpSpPr/>
          <p:nvPr userDrawn="1"/>
        </p:nvGrpSpPr>
        <p:grpSpPr>
          <a:xfrm>
            <a:off x="10068209" y="5892668"/>
            <a:ext cx="1543923" cy="732181"/>
            <a:chOff x="7241120" y="5892668"/>
            <a:chExt cx="1543923" cy="732181"/>
          </a:xfrm>
        </p:grpSpPr>
        <p:cxnSp>
          <p:nvCxnSpPr>
            <p:cNvPr id="6" name="Straight Connector 5">
              <a:extLst>
                <a:ext uri="{FF2B5EF4-FFF2-40B4-BE49-F238E27FC236}">
                  <a16:creationId xmlns:a16="http://schemas.microsoft.com/office/drawing/2014/main" id="{00A76682-8D24-41DD-AA78-43913F863B10}"/>
                </a:ext>
              </a:extLst>
            </p:cNvPr>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EEAF4F7-785E-4966-BAF9-C4A707277B55}"/>
                </a:ext>
              </a:extLst>
            </p:cNvPr>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5B00E27-6CD4-415E-BA00-7C897F6576D6}"/>
                </a:ext>
              </a:extLst>
            </p:cNvPr>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0C7DD8C-1BC6-4BCC-9FA2-C6E8B99417FE}"/>
                </a:ext>
              </a:extLst>
            </p:cNvPr>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7077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D709B-C697-6DE8-2C71-D639830852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982D18-A913-75BD-959E-0191598829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A41DA6-C138-9B8F-E87F-160A55B52CB2}"/>
              </a:ext>
            </a:extLst>
          </p:cNvPr>
          <p:cNvSpPr>
            <a:spLocks noGrp="1"/>
          </p:cNvSpPr>
          <p:nvPr>
            <p:ph type="dt" sz="half" idx="10"/>
          </p:nvPr>
        </p:nvSpPr>
        <p:spPr/>
        <p:txBody>
          <a:bodyPr/>
          <a:lstStyle/>
          <a:p>
            <a:fld id="{BBC52C8C-476F-4AB4-A431-25F348EDBC8A}" type="datetimeFigureOut">
              <a:rPr lang="en-US" smtClean="0"/>
              <a:t>10/2/2025</a:t>
            </a:fld>
            <a:endParaRPr lang="en-US"/>
          </a:p>
        </p:txBody>
      </p:sp>
      <p:sp>
        <p:nvSpPr>
          <p:cNvPr id="5" name="Footer Placeholder 4">
            <a:extLst>
              <a:ext uri="{FF2B5EF4-FFF2-40B4-BE49-F238E27FC236}">
                <a16:creationId xmlns:a16="http://schemas.microsoft.com/office/drawing/2014/main" id="{CCDCBB97-0BA8-ED1B-0496-39D615662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2743B-37F9-5541-A89E-4D5313ACE93D}"/>
              </a:ext>
            </a:extLst>
          </p:cNvPr>
          <p:cNvSpPr>
            <a:spLocks noGrp="1"/>
          </p:cNvSpPr>
          <p:nvPr>
            <p:ph type="sldNum" sz="quarter" idx="12"/>
          </p:nvPr>
        </p:nvSpPr>
        <p:spPr/>
        <p:txBody>
          <a:bodyPr/>
          <a:lstStyle/>
          <a:p>
            <a:fld id="{922263D7-BE98-4319-A181-33B309635998}" type="slidenum">
              <a:rPr lang="en-US" smtClean="0"/>
              <a:t>‹#›</a:t>
            </a:fld>
            <a:endParaRPr lang="en-US"/>
          </a:p>
        </p:txBody>
      </p:sp>
    </p:spTree>
    <p:extLst>
      <p:ext uri="{BB962C8B-B14F-4D97-AF65-F5344CB8AC3E}">
        <p14:creationId xmlns:p14="http://schemas.microsoft.com/office/powerpoint/2010/main" val="4828180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Espace réservé du pied de page 4"/>
          <p:cNvSpPr>
            <a:spLocks noGrp="1"/>
          </p:cNvSpPr>
          <p:nvPr>
            <p:ph type="ftr" sz="quarter" idx="3"/>
          </p:nvPr>
        </p:nvSpPr>
        <p:spPr>
          <a:xfrm>
            <a:off x="4345627" y="6284412"/>
            <a:ext cx="5096093" cy="196794"/>
          </a:xfrm>
          <a:prstGeom prst="rect">
            <a:avLst/>
          </a:prstGeom>
        </p:spPr>
        <p:txBody>
          <a:bodyPr vert="horz" lIns="0" tIns="0" rIns="0" bIns="0" rtlCol="0" anchor="b" anchorCtr="0"/>
          <a:lstStyle>
            <a:lvl1pPr algn="l">
              <a:defRPr sz="800" baseline="0">
                <a:solidFill>
                  <a:schemeClr val="bg1">
                    <a:lumMod val="50000"/>
                  </a:schemeClr>
                </a:solidFill>
                <a:latin typeface="Arial" pitchFamily="34" charset="0"/>
              </a:defRPr>
            </a:lvl1pPr>
          </a:lstStyle>
          <a:p>
            <a:r>
              <a:rPr lang="en-GB" dirty="0"/>
              <a:t>Change Footer here: Insert &gt; Header and Footer (delete if none) </a:t>
            </a:r>
            <a:endParaRPr lang="en-CA" dirty="0"/>
          </a:p>
        </p:txBody>
      </p:sp>
      <p:sp>
        <p:nvSpPr>
          <p:cNvPr id="3" name="Slide Number Placeholder 2"/>
          <p:cNvSpPr>
            <a:spLocks noGrp="1"/>
          </p:cNvSpPr>
          <p:nvPr>
            <p:ph type="sldNum" sz="quarter" idx="10"/>
          </p:nvPr>
        </p:nvSpPr>
        <p:spPr/>
        <p:txBody>
          <a:bodyPr/>
          <a:lstStyle/>
          <a:p>
            <a:fld id="{8E9205E6-0D8F-4FE6-AE74-F8DC77F0BF6E}" type="slidenum">
              <a:rPr lang="en-CA" smtClean="0"/>
              <a:pPr/>
              <a:t>‹#›</a:t>
            </a:fld>
            <a:endParaRPr lang="en-CA" dirty="0"/>
          </a:p>
        </p:txBody>
      </p:sp>
      <p:grpSp>
        <p:nvGrpSpPr>
          <p:cNvPr id="4" name="Group 3">
            <a:extLst>
              <a:ext uri="{FF2B5EF4-FFF2-40B4-BE49-F238E27FC236}">
                <a16:creationId xmlns:a16="http://schemas.microsoft.com/office/drawing/2014/main" id="{319D8923-2409-4943-B3A8-3BF9191DAC7A}"/>
              </a:ext>
            </a:extLst>
          </p:cNvPr>
          <p:cNvGrpSpPr/>
          <p:nvPr userDrawn="1"/>
        </p:nvGrpSpPr>
        <p:grpSpPr>
          <a:xfrm>
            <a:off x="10068209" y="5892668"/>
            <a:ext cx="1543923" cy="732181"/>
            <a:chOff x="7241120" y="5892668"/>
            <a:chExt cx="1543923" cy="732181"/>
          </a:xfrm>
        </p:grpSpPr>
        <p:cxnSp>
          <p:nvCxnSpPr>
            <p:cNvPr id="5" name="Straight Connector 4">
              <a:extLst>
                <a:ext uri="{FF2B5EF4-FFF2-40B4-BE49-F238E27FC236}">
                  <a16:creationId xmlns:a16="http://schemas.microsoft.com/office/drawing/2014/main" id="{053F322D-0934-45A8-BBA7-5DC1FD05A8E3}"/>
                </a:ext>
              </a:extLst>
            </p:cNvPr>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331DA51F-7253-4718-8641-1EA2B30A09EA}"/>
                </a:ext>
              </a:extLst>
            </p:cNvPr>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547B5CE-B310-4109-BE8C-92910623A686}"/>
                </a:ext>
              </a:extLst>
            </p:cNvPr>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DFCF091-D88D-4DF6-B75F-A2DF25E339FA}"/>
                </a:ext>
              </a:extLst>
            </p:cNvPr>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331539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8" name="Picture Placeholder 4"/>
          <p:cNvSpPr>
            <a:spLocks noGrp="1"/>
          </p:cNvSpPr>
          <p:nvPr>
            <p:ph type="pic" sz="quarter" idx="15"/>
          </p:nvPr>
        </p:nvSpPr>
        <p:spPr>
          <a:xfrm>
            <a:off x="240600" y="152400"/>
            <a:ext cx="11710800" cy="5619750"/>
          </a:xfrm>
          <a:solidFill>
            <a:schemeClr val="tx2">
              <a:lumMod val="40000"/>
              <a:lumOff val="60000"/>
            </a:schemeClr>
          </a:solidFill>
          <a:ln w="25400">
            <a:noFill/>
          </a:ln>
        </p:spPr>
        <p:txBody>
          <a:bodyPr anchor="ctr"/>
          <a:lstStyle>
            <a:lvl1pPr algn="ctr">
              <a:lnSpc>
                <a:spcPct val="100000"/>
              </a:lnSpc>
              <a:spcBef>
                <a:spcPts val="0"/>
              </a:spcBef>
              <a:spcAft>
                <a:spcPts val="0"/>
              </a:spcAft>
              <a:defRPr sz="1500"/>
            </a:lvl1pPr>
          </a:lstStyle>
          <a:p>
            <a:endParaRPr lang="en-US" dirty="0"/>
          </a:p>
        </p:txBody>
      </p:sp>
      <p:sp>
        <p:nvSpPr>
          <p:cNvPr id="13" name="Text Placeholder 12">
            <a:extLst>
              <a:ext uri="{FF2B5EF4-FFF2-40B4-BE49-F238E27FC236}">
                <a16:creationId xmlns:a16="http://schemas.microsoft.com/office/drawing/2014/main" id="{8D252BFA-8EE0-4CA0-819D-3D70667018DC}"/>
              </a:ext>
            </a:extLst>
          </p:cNvPr>
          <p:cNvSpPr>
            <a:spLocks noGrp="1"/>
          </p:cNvSpPr>
          <p:nvPr>
            <p:ph type="body" sz="quarter" idx="13"/>
          </p:nvPr>
        </p:nvSpPr>
        <p:spPr>
          <a:xfrm>
            <a:off x="7787025" y="3999178"/>
            <a:ext cx="4164375" cy="530367"/>
          </a:xfrm>
        </p:spPr>
        <p:txBody>
          <a:bodyPr rIns="90000" anchor="ctr"/>
          <a:lstStyle>
            <a:lvl1pPr>
              <a:lnSpc>
                <a:spcPct val="90000"/>
              </a:lnSpc>
              <a:spcAft>
                <a:spcPts val="0"/>
              </a:spcAft>
              <a:defRPr sz="1400" b="1">
                <a:solidFill>
                  <a:schemeClr val="bg1"/>
                </a:solidFill>
              </a:defRPr>
            </a:lvl1pPr>
            <a:lvl2pPr>
              <a:lnSpc>
                <a:spcPct val="90000"/>
              </a:lnSpc>
              <a:spcAft>
                <a:spcPts val="0"/>
              </a:spcAft>
              <a:defRPr sz="1400">
                <a:solidFill>
                  <a:schemeClr val="bg1"/>
                </a:solidFill>
              </a:defRPr>
            </a:lvl2pPr>
            <a:lvl3pPr marL="0" indent="0">
              <a:lnSpc>
                <a:spcPct val="90000"/>
              </a:lnSpc>
              <a:buNone/>
              <a:defRPr sz="1100" b="0">
                <a:solidFill>
                  <a:schemeClr val="bg1"/>
                </a:solidFill>
              </a:defRPr>
            </a:lvl3pPr>
            <a:lvl4pPr>
              <a:lnSpc>
                <a:spcPct val="90000"/>
              </a:lnSpc>
              <a:defRPr/>
            </a:lvl4pPr>
            <a:lvl5pPr>
              <a:lnSpc>
                <a:spcPct val="90000"/>
              </a:lnSpc>
              <a:defRPr/>
            </a:lvl5pPr>
          </a:lstStyle>
          <a:p>
            <a:pPr lvl="0"/>
            <a:r>
              <a:rPr lang="en-US" dirty="0"/>
              <a:t>Edit Master text styles</a:t>
            </a:r>
          </a:p>
          <a:p>
            <a:pPr lvl="1"/>
            <a:r>
              <a:rPr lang="en-US" dirty="0"/>
              <a:t>Second level</a:t>
            </a:r>
          </a:p>
        </p:txBody>
      </p:sp>
      <p:sp>
        <p:nvSpPr>
          <p:cNvPr id="3" name="Footer Placeholder 2"/>
          <p:cNvSpPr>
            <a:spLocks noGrp="1"/>
          </p:cNvSpPr>
          <p:nvPr>
            <p:ph type="ftr" sz="quarter" idx="10"/>
          </p:nvPr>
        </p:nvSpPr>
        <p:spPr>
          <a:xfrm>
            <a:off x="4345627" y="6284413"/>
            <a:ext cx="5096093" cy="196795"/>
          </a:xfrm>
          <a:prstGeom prst="rect">
            <a:avLst/>
          </a:prstGeom>
        </p:spPr>
        <p:txBody>
          <a:bodyPr/>
          <a:lstStyle/>
          <a:p>
            <a:r>
              <a:rPr lang="en-GB" dirty="0"/>
              <a:t>Change Footer here: Insert &gt; Header and Footer (delete if none) </a:t>
            </a:r>
            <a:endParaRPr lang="en-CA" dirty="0"/>
          </a:p>
        </p:txBody>
      </p:sp>
      <p:sp>
        <p:nvSpPr>
          <p:cNvPr id="14" name="Text Placeholder 12">
            <a:extLst>
              <a:ext uri="{FF2B5EF4-FFF2-40B4-BE49-F238E27FC236}">
                <a16:creationId xmlns:a16="http://schemas.microsoft.com/office/drawing/2014/main" id="{52EEC670-C83A-438E-BB64-00673C4F9C28}"/>
              </a:ext>
            </a:extLst>
          </p:cNvPr>
          <p:cNvSpPr>
            <a:spLocks noGrp="1"/>
          </p:cNvSpPr>
          <p:nvPr>
            <p:ph type="body" sz="quarter" idx="14"/>
          </p:nvPr>
        </p:nvSpPr>
        <p:spPr>
          <a:xfrm>
            <a:off x="7787025" y="4639162"/>
            <a:ext cx="4164375" cy="966766"/>
          </a:xfrm>
        </p:spPr>
        <p:txBody>
          <a:bodyPr rIns="90000" anchor="t"/>
          <a:lstStyle>
            <a:lvl1pPr>
              <a:lnSpc>
                <a:spcPct val="90000"/>
              </a:lnSpc>
              <a:spcAft>
                <a:spcPts val="0"/>
              </a:spcAft>
              <a:defRPr sz="1100" b="0">
                <a:solidFill>
                  <a:schemeClr val="bg1"/>
                </a:solidFill>
              </a:defRPr>
            </a:lvl1pPr>
            <a:lvl2pPr>
              <a:lnSpc>
                <a:spcPct val="90000"/>
              </a:lnSpc>
              <a:spcAft>
                <a:spcPts val="0"/>
              </a:spcAft>
              <a:defRPr sz="1100" b="0">
                <a:solidFill>
                  <a:schemeClr val="bg1"/>
                </a:solidFill>
              </a:defRPr>
            </a:lvl2pPr>
            <a:lvl3pPr marL="0" indent="0">
              <a:lnSpc>
                <a:spcPct val="90000"/>
              </a:lnSpc>
              <a:buNone/>
              <a:defRPr sz="1100" b="0">
                <a:solidFill>
                  <a:schemeClr val="bg1"/>
                </a:solidFill>
              </a:defRPr>
            </a:lvl3pPr>
            <a:lvl4pPr>
              <a:lnSpc>
                <a:spcPct val="90000"/>
              </a:lnSpc>
              <a:defRPr/>
            </a:lvl4pPr>
            <a:lvl5pPr>
              <a:lnSpc>
                <a:spcPct val="90000"/>
              </a:lnSpc>
              <a:defRPr/>
            </a:lvl5pPr>
          </a:lstStyle>
          <a:p>
            <a:pPr lvl="0"/>
            <a:r>
              <a:rPr lang="en-US" dirty="0"/>
              <a:t>Edit Master text styles</a:t>
            </a:r>
          </a:p>
        </p:txBody>
      </p:sp>
      <p:sp>
        <p:nvSpPr>
          <p:cNvPr id="5" name="Slide Number Placeholder 4"/>
          <p:cNvSpPr>
            <a:spLocks noGrp="1"/>
          </p:cNvSpPr>
          <p:nvPr>
            <p:ph type="sldNum" sz="quarter" idx="16"/>
          </p:nvPr>
        </p:nvSpPr>
        <p:spPr/>
        <p:txBody>
          <a:bodyPr/>
          <a:lstStyle/>
          <a:p>
            <a:fld id="{8E9205E6-0D8F-4FE6-AE74-F8DC77F0BF6E}" type="slidenum">
              <a:rPr lang="en-CA" smtClean="0"/>
              <a:pPr/>
              <a:t>‹#›</a:t>
            </a:fld>
            <a:endParaRPr lang="en-CA" dirty="0"/>
          </a:p>
        </p:txBody>
      </p:sp>
      <p:grpSp>
        <p:nvGrpSpPr>
          <p:cNvPr id="7" name="Group 6">
            <a:extLst>
              <a:ext uri="{FF2B5EF4-FFF2-40B4-BE49-F238E27FC236}">
                <a16:creationId xmlns:a16="http://schemas.microsoft.com/office/drawing/2014/main" id="{C47C344A-3A1A-43CE-9D2D-56ACA13BD6E0}"/>
              </a:ext>
            </a:extLst>
          </p:cNvPr>
          <p:cNvGrpSpPr/>
          <p:nvPr userDrawn="1"/>
        </p:nvGrpSpPr>
        <p:grpSpPr>
          <a:xfrm>
            <a:off x="10068209" y="5892668"/>
            <a:ext cx="1543923" cy="732181"/>
            <a:chOff x="7241120" y="5892668"/>
            <a:chExt cx="1543923" cy="732181"/>
          </a:xfrm>
        </p:grpSpPr>
        <p:cxnSp>
          <p:nvCxnSpPr>
            <p:cNvPr id="9" name="Straight Connector 8">
              <a:extLst>
                <a:ext uri="{FF2B5EF4-FFF2-40B4-BE49-F238E27FC236}">
                  <a16:creationId xmlns:a16="http://schemas.microsoft.com/office/drawing/2014/main" id="{6B0857DA-1F90-4748-B654-E63B19816A59}"/>
                </a:ext>
              </a:extLst>
            </p:cNvPr>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581AB6F-A275-4D18-AA3D-2DEB4DEAC779}"/>
                </a:ext>
              </a:extLst>
            </p:cNvPr>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22A6250-72EA-4A1B-8743-A92936287715}"/>
                </a:ext>
              </a:extLst>
            </p:cNvPr>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0F78514-FA74-4D5B-80BC-061A267E891E}"/>
                </a:ext>
              </a:extLst>
            </p:cNvPr>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103882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518ED4E-DBFE-46B2-BF07-9492130ECCE5}"/>
              </a:ext>
            </a:extLst>
          </p:cNvPr>
          <p:cNvSpPr>
            <a:spLocks noGrp="1"/>
          </p:cNvSpPr>
          <p:nvPr>
            <p:ph type="body" sz="quarter" idx="14"/>
          </p:nvPr>
        </p:nvSpPr>
        <p:spPr>
          <a:xfrm>
            <a:off x="911424" y="1640095"/>
            <a:ext cx="2657275" cy="322665"/>
          </a:xfrm>
        </p:spPr>
        <p:txBody>
          <a:bodyPr anchor="ctr"/>
          <a:lstStyle>
            <a:lvl1pPr>
              <a:lnSpc>
                <a:spcPct val="100000"/>
              </a:lnSpc>
              <a:spcBef>
                <a:spcPts val="0"/>
              </a:spcBef>
              <a:defRPr sz="1400">
                <a:solidFill>
                  <a:schemeClr val="accent1"/>
                </a:solidFill>
              </a:defRPr>
            </a:lvl1pPr>
          </a:lstStyle>
          <a:p>
            <a:pPr lvl="0"/>
            <a:r>
              <a:rPr lang="en-US" dirty="0"/>
              <a:t>Edit Master text styles</a:t>
            </a:r>
          </a:p>
        </p:txBody>
      </p:sp>
      <p:sp>
        <p:nvSpPr>
          <p:cNvPr id="17" name="Text Placeholder 16">
            <a:extLst>
              <a:ext uri="{FF2B5EF4-FFF2-40B4-BE49-F238E27FC236}">
                <a16:creationId xmlns:a16="http://schemas.microsoft.com/office/drawing/2014/main" id="{60556B0B-A937-4069-8E41-E81CBB013AB2}"/>
              </a:ext>
            </a:extLst>
          </p:cNvPr>
          <p:cNvSpPr>
            <a:spLocks noGrp="1"/>
          </p:cNvSpPr>
          <p:nvPr>
            <p:ph type="body" sz="quarter" idx="15"/>
          </p:nvPr>
        </p:nvSpPr>
        <p:spPr>
          <a:xfrm>
            <a:off x="911423" y="2082768"/>
            <a:ext cx="2657276" cy="3534890"/>
          </a:xfrm>
        </p:spPr>
        <p:txBody>
          <a:bodyPr/>
          <a:lstStyle>
            <a:lvl1pPr>
              <a:lnSpc>
                <a:spcPct val="100000"/>
              </a:lnSpc>
              <a:spcAft>
                <a:spcPts val="0"/>
              </a:spcAft>
              <a:defRPr sz="1100" b="1">
                <a:solidFill>
                  <a:schemeClr val="accent1"/>
                </a:solidFill>
              </a:defRPr>
            </a:lvl1pPr>
            <a:lvl2pPr>
              <a:lnSpc>
                <a:spcPct val="85000"/>
              </a:lnSpc>
              <a:spcAft>
                <a:spcPts val="0"/>
              </a:spcAft>
              <a:defRPr sz="1100">
                <a:solidFill>
                  <a:schemeClr val="accent1"/>
                </a:solidFill>
              </a:defRPr>
            </a:lvl2pPr>
            <a:lvl3pPr marL="108000" indent="-108000">
              <a:lnSpc>
                <a:spcPct val="85000"/>
              </a:lnSpc>
              <a:spcBef>
                <a:spcPts val="300"/>
              </a:spcBef>
              <a:spcAft>
                <a:spcPts val="0"/>
              </a:spcAft>
              <a:defRPr sz="900"/>
            </a:lvl3pPr>
          </a:lstStyle>
          <a:p>
            <a:pPr lvl="0"/>
            <a:r>
              <a:rPr lang="en-US" dirty="0"/>
              <a:t>Edit Master text styles</a:t>
            </a:r>
          </a:p>
          <a:p>
            <a:pPr lvl="1"/>
            <a:r>
              <a:rPr lang="en-US" dirty="0"/>
              <a:t>Second level</a:t>
            </a:r>
          </a:p>
          <a:p>
            <a:pPr lvl="2"/>
            <a:r>
              <a:rPr lang="en-US" dirty="0"/>
              <a:t>Third level</a:t>
            </a:r>
          </a:p>
        </p:txBody>
      </p:sp>
      <p:sp>
        <p:nvSpPr>
          <p:cNvPr id="15" name="Footer Placeholder 2">
            <a:extLst>
              <a:ext uri="{FF2B5EF4-FFF2-40B4-BE49-F238E27FC236}">
                <a16:creationId xmlns:a16="http://schemas.microsoft.com/office/drawing/2014/main" id="{4A2BA475-3872-4E1B-ACA8-9992970360A9}"/>
              </a:ext>
            </a:extLst>
          </p:cNvPr>
          <p:cNvSpPr>
            <a:spLocks noGrp="1"/>
          </p:cNvSpPr>
          <p:nvPr>
            <p:ph type="ftr" sz="quarter" idx="10"/>
          </p:nvPr>
        </p:nvSpPr>
        <p:spPr>
          <a:xfrm>
            <a:off x="4345627" y="6284413"/>
            <a:ext cx="5096093" cy="196795"/>
          </a:xfrm>
          <a:prstGeom prst="rect">
            <a:avLst/>
          </a:prstGeom>
        </p:spPr>
        <p:txBody>
          <a:bodyPr/>
          <a:lstStyle/>
          <a:p>
            <a:r>
              <a:rPr lang="en-GB" dirty="0"/>
              <a:t>Change Footer here: Insert &gt; Header and Footer (delete if none) </a:t>
            </a:r>
            <a:endParaRPr lang="en-CA" dirty="0"/>
          </a:p>
        </p:txBody>
      </p:sp>
      <p:sp>
        <p:nvSpPr>
          <p:cNvPr id="10" name="Titre 1">
            <a:extLst>
              <a:ext uri="{FF2B5EF4-FFF2-40B4-BE49-F238E27FC236}">
                <a16:creationId xmlns:a16="http://schemas.microsoft.com/office/drawing/2014/main" id="{4210E657-6752-45F0-B0F2-A27FF5440C39}"/>
              </a:ext>
            </a:extLst>
          </p:cNvPr>
          <p:cNvSpPr>
            <a:spLocks noGrp="1"/>
          </p:cNvSpPr>
          <p:nvPr>
            <p:ph type="title"/>
          </p:nvPr>
        </p:nvSpPr>
        <p:spPr>
          <a:xfrm>
            <a:off x="911424" y="368301"/>
            <a:ext cx="10369152" cy="647759"/>
          </a:xfrm>
          <a:prstGeom prst="rect">
            <a:avLst/>
          </a:prstGeom>
        </p:spPr>
        <p:txBody>
          <a:bodyPr/>
          <a:lstStyle>
            <a:lvl1pPr>
              <a:lnSpc>
                <a:spcPct val="90000"/>
              </a:lnSpc>
              <a:defRPr/>
            </a:lvl1pPr>
          </a:lstStyle>
          <a:p>
            <a:endParaRPr lang="en-CA" noProof="0" dirty="0"/>
          </a:p>
        </p:txBody>
      </p:sp>
      <p:sp>
        <p:nvSpPr>
          <p:cNvPr id="9" name="Text Placeholder 13">
            <a:extLst>
              <a:ext uri="{FF2B5EF4-FFF2-40B4-BE49-F238E27FC236}">
                <a16:creationId xmlns:a16="http://schemas.microsoft.com/office/drawing/2014/main" id="{7868E759-0532-45F4-9ECA-5B364A9C841A}"/>
              </a:ext>
            </a:extLst>
          </p:cNvPr>
          <p:cNvSpPr>
            <a:spLocks noGrp="1"/>
          </p:cNvSpPr>
          <p:nvPr>
            <p:ph type="body" sz="quarter" idx="18" hasCustomPrompt="1"/>
          </p:nvPr>
        </p:nvSpPr>
        <p:spPr>
          <a:xfrm>
            <a:off x="911424" y="1054042"/>
            <a:ext cx="10368293" cy="344546"/>
          </a:xfrm>
        </p:spPr>
        <p:txBody>
          <a:bodyPr/>
          <a:lstStyle>
            <a:lvl1pPr>
              <a:lnSpc>
                <a:spcPct val="100000"/>
              </a:lnSpc>
              <a:spcBef>
                <a:spcPts val="0"/>
              </a:spcBef>
              <a:spcAft>
                <a:spcPts val="0"/>
              </a:spcAft>
              <a:defRPr sz="1500">
                <a:solidFill>
                  <a:schemeClr val="tx2"/>
                </a:solidFill>
              </a:defRPr>
            </a:lvl1pPr>
          </a:lstStyle>
          <a:p>
            <a:pPr lvl="0"/>
            <a:r>
              <a:rPr lang="en-US" dirty="0"/>
              <a:t>Click here to add subtitle</a:t>
            </a:r>
          </a:p>
        </p:txBody>
      </p:sp>
      <p:sp>
        <p:nvSpPr>
          <p:cNvPr id="18" name="Picture Placeholder 3"/>
          <p:cNvSpPr>
            <a:spLocks noGrp="1"/>
          </p:cNvSpPr>
          <p:nvPr>
            <p:ph type="pic" sz="quarter" idx="70"/>
          </p:nvPr>
        </p:nvSpPr>
        <p:spPr>
          <a:xfrm>
            <a:off x="3775323" y="1640095"/>
            <a:ext cx="8177328" cy="3984418"/>
          </a:xfrm>
          <a:solidFill>
            <a:schemeClr val="tx2">
              <a:lumMod val="40000"/>
              <a:lumOff val="60000"/>
            </a:schemeClr>
          </a:solidFill>
          <a:ln w="25400">
            <a:noFill/>
          </a:ln>
        </p:spPr>
        <p:txBody>
          <a:bodyPr anchor="ctr"/>
          <a:lstStyle>
            <a:lvl1pPr algn="ctr">
              <a:lnSpc>
                <a:spcPct val="100000"/>
              </a:lnSpc>
              <a:spcBef>
                <a:spcPts val="0"/>
              </a:spcBef>
              <a:spcAft>
                <a:spcPts val="0"/>
              </a:spcAft>
              <a:defRPr sz="1500"/>
            </a:lvl1pPr>
          </a:lstStyle>
          <a:p>
            <a:endParaRPr lang="en-US" dirty="0"/>
          </a:p>
        </p:txBody>
      </p:sp>
      <p:sp>
        <p:nvSpPr>
          <p:cNvPr id="3" name="Slide Number Placeholder 2"/>
          <p:cNvSpPr>
            <a:spLocks noGrp="1"/>
          </p:cNvSpPr>
          <p:nvPr>
            <p:ph type="sldNum" sz="quarter" idx="71"/>
          </p:nvPr>
        </p:nvSpPr>
        <p:spPr/>
        <p:txBody>
          <a:bodyPr/>
          <a:lstStyle/>
          <a:p>
            <a:fld id="{8E9205E6-0D8F-4FE6-AE74-F8DC77F0BF6E}" type="slidenum">
              <a:rPr lang="en-CA" smtClean="0"/>
              <a:pPr/>
              <a:t>‹#›</a:t>
            </a:fld>
            <a:endParaRPr lang="en-CA" dirty="0"/>
          </a:p>
        </p:txBody>
      </p:sp>
      <p:grpSp>
        <p:nvGrpSpPr>
          <p:cNvPr id="11" name="Group 10">
            <a:extLst>
              <a:ext uri="{FF2B5EF4-FFF2-40B4-BE49-F238E27FC236}">
                <a16:creationId xmlns:a16="http://schemas.microsoft.com/office/drawing/2014/main" id="{6F9930A4-7B63-4759-8B05-5A3B672F6566}"/>
              </a:ext>
            </a:extLst>
          </p:cNvPr>
          <p:cNvGrpSpPr/>
          <p:nvPr userDrawn="1"/>
        </p:nvGrpSpPr>
        <p:grpSpPr>
          <a:xfrm>
            <a:off x="10068209" y="5892668"/>
            <a:ext cx="1543923" cy="732181"/>
            <a:chOff x="7241120" y="5892668"/>
            <a:chExt cx="1543923" cy="732181"/>
          </a:xfrm>
        </p:grpSpPr>
        <p:cxnSp>
          <p:nvCxnSpPr>
            <p:cNvPr id="12" name="Straight Connector 11">
              <a:extLst>
                <a:ext uri="{FF2B5EF4-FFF2-40B4-BE49-F238E27FC236}">
                  <a16:creationId xmlns:a16="http://schemas.microsoft.com/office/drawing/2014/main" id="{E3C895C3-E013-470F-BCDB-5F8EA70C8E51}"/>
                </a:ext>
              </a:extLst>
            </p:cNvPr>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BFB1BC4-2225-47E9-A59D-B3CE77D2FDA8}"/>
                </a:ext>
              </a:extLst>
            </p:cNvPr>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10E4323-EE64-424E-AB93-930C2365C64D}"/>
                </a:ext>
              </a:extLst>
            </p:cNvPr>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C1A94EB-29EC-4B3F-87E7-DCCBE3A17415}"/>
                </a:ext>
              </a:extLst>
            </p:cNvPr>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111047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56485E-1768-4878-99AE-03CA5AFAFAD2}"/>
              </a:ext>
            </a:extLst>
          </p:cNvPr>
          <p:cNvSpPr>
            <a:spLocks noGrp="1"/>
          </p:cNvSpPr>
          <p:nvPr>
            <p:ph type="body" sz="quarter" idx="34"/>
          </p:nvPr>
        </p:nvSpPr>
        <p:spPr>
          <a:xfrm>
            <a:off x="911423" y="1527966"/>
            <a:ext cx="10369151" cy="319885"/>
          </a:xfrm>
        </p:spPr>
        <p:txBody>
          <a:bodyPr anchor="ctr"/>
          <a:lstStyle>
            <a:lvl1pPr>
              <a:lnSpc>
                <a:spcPct val="100000"/>
              </a:lnSpc>
              <a:spcBef>
                <a:spcPts val="0"/>
              </a:spcBef>
              <a:spcAft>
                <a:spcPts val="0"/>
              </a:spcAft>
              <a:defRPr sz="1400">
                <a:solidFill>
                  <a:schemeClr val="accent1"/>
                </a:solidFill>
              </a:defRPr>
            </a:lvl1pPr>
          </a:lstStyle>
          <a:p>
            <a:pPr lvl="0"/>
            <a:r>
              <a:rPr lang="en-US" dirty="0"/>
              <a:t>Edit Master text styles</a:t>
            </a:r>
          </a:p>
        </p:txBody>
      </p:sp>
      <p:sp>
        <p:nvSpPr>
          <p:cNvPr id="6" name="Text Placeholder 5">
            <a:extLst>
              <a:ext uri="{FF2B5EF4-FFF2-40B4-BE49-F238E27FC236}">
                <a16:creationId xmlns:a16="http://schemas.microsoft.com/office/drawing/2014/main" id="{90BE4F2E-1D96-4BAC-9EBA-0038AF6EAF56}"/>
              </a:ext>
            </a:extLst>
          </p:cNvPr>
          <p:cNvSpPr>
            <a:spLocks noGrp="1"/>
          </p:cNvSpPr>
          <p:nvPr>
            <p:ph type="body" sz="quarter" idx="35"/>
          </p:nvPr>
        </p:nvSpPr>
        <p:spPr>
          <a:xfrm>
            <a:off x="911423" y="4880611"/>
            <a:ext cx="4966895" cy="737047"/>
          </a:xfrm>
        </p:spPr>
        <p:txBody>
          <a:bodyPr/>
          <a:lstStyle>
            <a:lvl1pPr>
              <a:lnSpc>
                <a:spcPct val="90000"/>
              </a:lnSpc>
              <a:spcAft>
                <a:spcPts val="0"/>
              </a:spcAft>
              <a:defRPr sz="1100" b="1">
                <a:solidFill>
                  <a:schemeClr val="accent1"/>
                </a:solidFill>
              </a:defRPr>
            </a:lvl1pPr>
            <a:lvl2pPr>
              <a:lnSpc>
                <a:spcPct val="90000"/>
              </a:lnSpc>
              <a:spcAft>
                <a:spcPts val="300"/>
              </a:spcAft>
              <a:defRPr sz="1100">
                <a:solidFill>
                  <a:schemeClr val="accent1"/>
                </a:solidFill>
              </a:defRPr>
            </a:lvl2pPr>
            <a:lvl3pPr marL="108000" indent="-108000">
              <a:lnSpc>
                <a:spcPct val="90000"/>
              </a:lnSpc>
              <a:spcBef>
                <a:spcPts val="300"/>
              </a:spcBef>
              <a:defRPr sz="900" i="0"/>
            </a:lvl3pPr>
          </a:lstStyle>
          <a:p>
            <a:pPr lvl="0"/>
            <a:r>
              <a:rPr lang="en-US" dirty="0"/>
              <a:t>Edit Master text styles</a:t>
            </a:r>
          </a:p>
          <a:p>
            <a:pPr lvl="1"/>
            <a:r>
              <a:rPr lang="en-US" dirty="0"/>
              <a:t>Second level</a:t>
            </a:r>
          </a:p>
          <a:p>
            <a:pPr lvl="2"/>
            <a:r>
              <a:rPr lang="en-US" dirty="0"/>
              <a:t>Third level</a:t>
            </a:r>
          </a:p>
        </p:txBody>
      </p:sp>
      <p:sp>
        <p:nvSpPr>
          <p:cNvPr id="8" name="Text Placeholder 7">
            <a:extLst>
              <a:ext uri="{FF2B5EF4-FFF2-40B4-BE49-F238E27FC236}">
                <a16:creationId xmlns:a16="http://schemas.microsoft.com/office/drawing/2014/main" id="{4195E2B4-9928-4D28-ACD8-21DCE9E49D55}"/>
              </a:ext>
            </a:extLst>
          </p:cNvPr>
          <p:cNvSpPr>
            <a:spLocks noGrp="1"/>
          </p:cNvSpPr>
          <p:nvPr>
            <p:ph type="body" sz="quarter" idx="36"/>
          </p:nvPr>
        </p:nvSpPr>
        <p:spPr>
          <a:xfrm>
            <a:off x="6303955" y="4881058"/>
            <a:ext cx="4976620" cy="736600"/>
          </a:xfrm>
        </p:spPr>
        <p:txBody>
          <a:bodyPr/>
          <a:lstStyle>
            <a:lvl1pPr>
              <a:lnSpc>
                <a:spcPct val="90000"/>
              </a:lnSpc>
              <a:spcAft>
                <a:spcPts val="0"/>
              </a:spcAft>
              <a:defRPr sz="1100" b="1">
                <a:solidFill>
                  <a:schemeClr val="accent1"/>
                </a:solidFill>
              </a:defRPr>
            </a:lvl1pPr>
            <a:lvl2pPr>
              <a:lnSpc>
                <a:spcPct val="90000"/>
              </a:lnSpc>
              <a:spcAft>
                <a:spcPts val="300"/>
              </a:spcAft>
              <a:defRPr sz="1100">
                <a:solidFill>
                  <a:schemeClr val="accent1"/>
                </a:solidFill>
              </a:defRPr>
            </a:lvl2pPr>
            <a:lvl3pPr marL="108000" indent="-108000">
              <a:lnSpc>
                <a:spcPct val="90000"/>
              </a:lnSpc>
              <a:spcBef>
                <a:spcPts val="300"/>
              </a:spcBef>
              <a:spcAft>
                <a:spcPts val="0"/>
              </a:spcAft>
              <a:defRPr sz="900" i="0"/>
            </a:lvl3pPr>
          </a:lstStyle>
          <a:p>
            <a:pPr lvl="0"/>
            <a:r>
              <a:rPr lang="en-US" dirty="0"/>
              <a:t>Edit Master text styles</a:t>
            </a:r>
          </a:p>
          <a:p>
            <a:pPr lvl="1"/>
            <a:r>
              <a:rPr lang="en-US" dirty="0"/>
              <a:t>Second level</a:t>
            </a:r>
          </a:p>
          <a:p>
            <a:pPr lvl="2"/>
            <a:r>
              <a:rPr lang="en-US" dirty="0"/>
              <a:t>Third level</a:t>
            </a:r>
          </a:p>
        </p:txBody>
      </p:sp>
      <p:sp>
        <p:nvSpPr>
          <p:cNvPr id="26" name="Espace réservé du pied de page 4">
            <a:extLst>
              <a:ext uri="{FF2B5EF4-FFF2-40B4-BE49-F238E27FC236}">
                <a16:creationId xmlns:a16="http://schemas.microsoft.com/office/drawing/2014/main" id="{4EC7D187-969F-418F-820C-646B06705C0D}"/>
              </a:ext>
            </a:extLst>
          </p:cNvPr>
          <p:cNvSpPr>
            <a:spLocks noGrp="1"/>
          </p:cNvSpPr>
          <p:nvPr>
            <p:ph type="ftr" sz="quarter" idx="3"/>
          </p:nvPr>
        </p:nvSpPr>
        <p:spPr>
          <a:xfrm>
            <a:off x="4345627" y="6284412"/>
            <a:ext cx="5096093" cy="196794"/>
          </a:xfrm>
          <a:prstGeom prst="rect">
            <a:avLst/>
          </a:prstGeom>
        </p:spPr>
        <p:txBody>
          <a:bodyPr vert="horz" lIns="0" tIns="0" rIns="0" bIns="0" rtlCol="0" anchor="b" anchorCtr="0"/>
          <a:lstStyle>
            <a:lvl1pPr algn="l">
              <a:defRPr sz="800" baseline="0">
                <a:solidFill>
                  <a:schemeClr val="bg1">
                    <a:lumMod val="50000"/>
                  </a:schemeClr>
                </a:solidFill>
                <a:latin typeface="Arial" pitchFamily="34" charset="0"/>
              </a:defRPr>
            </a:lvl1pPr>
          </a:lstStyle>
          <a:p>
            <a:r>
              <a:rPr lang="en-GB" dirty="0"/>
              <a:t>Change Footer here: Insert &gt; Header and Footer (delete if none) </a:t>
            </a:r>
            <a:endParaRPr lang="en-CA" dirty="0"/>
          </a:p>
        </p:txBody>
      </p:sp>
      <p:sp>
        <p:nvSpPr>
          <p:cNvPr id="15" name="Titre 1">
            <a:extLst>
              <a:ext uri="{FF2B5EF4-FFF2-40B4-BE49-F238E27FC236}">
                <a16:creationId xmlns:a16="http://schemas.microsoft.com/office/drawing/2014/main" id="{460D1BA9-7005-433F-A648-3DBE7416EB94}"/>
              </a:ext>
            </a:extLst>
          </p:cNvPr>
          <p:cNvSpPr>
            <a:spLocks noGrp="1"/>
          </p:cNvSpPr>
          <p:nvPr>
            <p:ph type="title"/>
          </p:nvPr>
        </p:nvSpPr>
        <p:spPr>
          <a:xfrm>
            <a:off x="911424" y="368300"/>
            <a:ext cx="10369152" cy="921968"/>
          </a:xfrm>
          <a:prstGeom prst="rect">
            <a:avLst/>
          </a:prstGeom>
        </p:spPr>
        <p:txBody>
          <a:bodyPr/>
          <a:lstStyle>
            <a:lvl1pPr>
              <a:lnSpc>
                <a:spcPct val="90000"/>
              </a:lnSpc>
              <a:defRPr/>
            </a:lvl1pPr>
          </a:lstStyle>
          <a:p>
            <a:endParaRPr lang="en-CA" noProof="0" dirty="0"/>
          </a:p>
        </p:txBody>
      </p:sp>
      <p:sp>
        <p:nvSpPr>
          <p:cNvPr id="12" name="Picture Placeholder 3"/>
          <p:cNvSpPr>
            <a:spLocks noGrp="1"/>
          </p:cNvSpPr>
          <p:nvPr>
            <p:ph type="pic" sz="quarter" idx="17"/>
          </p:nvPr>
        </p:nvSpPr>
        <p:spPr>
          <a:xfrm>
            <a:off x="911423" y="1895477"/>
            <a:ext cx="4981575" cy="2822220"/>
          </a:xfrm>
          <a:solidFill>
            <a:schemeClr val="tx2">
              <a:lumMod val="40000"/>
              <a:lumOff val="60000"/>
            </a:schemeClr>
          </a:solidFill>
          <a:ln w="25400">
            <a:noFill/>
          </a:ln>
        </p:spPr>
        <p:txBody>
          <a:bodyPr anchor="ctr"/>
          <a:lstStyle>
            <a:lvl1pPr algn="ctr">
              <a:lnSpc>
                <a:spcPct val="100000"/>
              </a:lnSpc>
              <a:spcBef>
                <a:spcPts val="0"/>
              </a:spcBef>
              <a:spcAft>
                <a:spcPts val="0"/>
              </a:spcAft>
              <a:defRPr sz="1500"/>
            </a:lvl1pPr>
          </a:lstStyle>
          <a:p>
            <a:endParaRPr lang="en-US" dirty="0"/>
          </a:p>
        </p:txBody>
      </p:sp>
      <p:sp>
        <p:nvSpPr>
          <p:cNvPr id="13" name="Picture Placeholder 3"/>
          <p:cNvSpPr>
            <a:spLocks noGrp="1"/>
          </p:cNvSpPr>
          <p:nvPr>
            <p:ph type="pic" sz="quarter" idx="23"/>
          </p:nvPr>
        </p:nvSpPr>
        <p:spPr>
          <a:xfrm>
            <a:off x="6299001" y="1895477"/>
            <a:ext cx="4981575" cy="2822220"/>
          </a:xfrm>
          <a:solidFill>
            <a:schemeClr val="tx2">
              <a:lumMod val="40000"/>
              <a:lumOff val="60000"/>
            </a:schemeClr>
          </a:solidFill>
          <a:ln w="25400">
            <a:noFill/>
          </a:ln>
        </p:spPr>
        <p:txBody>
          <a:bodyPr anchor="ctr"/>
          <a:lstStyle>
            <a:lvl1pPr algn="ctr">
              <a:lnSpc>
                <a:spcPct val="100000"/>
              </a:lnSpc>
              <a:spcBef>
                <a:spcPts val="0"/>
              </a:spcBef>
              <a:spcAft>
                <a:spcPts val="0"/>
              </a:spcAft>
              <a:defRPr sz="1500"/>
            </a:lvl1pPr>
          </a:lstStyle>
          <a:p>
            <a:endParaRPr lang="en-US" dirty="0"/>
          </a:p>
        </p:txBody>
      </p:sp>
      <p:sp>
        <p:nvSpPr>
          <p:cNvPr id="3" name="Slide Number Placeholder 2"/>
          <p:cNvSpPr>
            <a:spLocks noGrp="1"/>
          </p:cNvSpPr>
          <p:nvPr>
            <p:ph type="sldNum" sz="quarter" idx="37"/>
          </p:nvPr>
        </p:nvSpPr>
        <p:spPr/>
        <p:txBody>
          <a:bodyPr/>
          <a:lstStyle/>
          <a:p>
            <a:fld id="{8E9205E6-0D8F-4FE6-AE74-F8DC77F0BF6E}" type="slidenum">
              <a:rPr lang="en-CA" smtClean="0"/>
              <a:pPr/>
              <a:t>‹#›</a:t>
            </a:fld>
            <a:endParaRPr lang="en-CA" dirty="0"/>
          </a:p>
        </p:txBody>
      </p:sp>
      <p:grpSp>
        <p:nvGrpSpPr>
          <p:cNvPr id="10" name="Group 9">
            <a:extLst>
              <a:ext uri="{FF2B5EF4-FFF2-40B4-BE49-F238E27FC236}">
                <a16:creationId xmlns:a16="http://schemas.microsoft.com/office/drawing/2014/main" id="{D00B3076-6911-491E-B4DB-D360D08A67FC}"/>
              </a:ext>
            </a:extLst>
          </p:cNvPr>
          <p:cNvGrpSpPr/>
          <p:nvPr userDrawn="1"/>
        </p:nvGrpSpPr>
        <p:grpSpPr>
          <a:xfrm>
            <a:off x="10068209" y="5892668"/>
            <a:ext cx="1543923" cy="732181"/>
            <a:chOff x="7241120" y="5892668"/>
            <a:chExt cx="1543923" cy="732181"/>
          </a:xfrm>
        </p:grpSpPr>
        <p:cxnSp>
          <p:nvCxnSpPr>
            <p:cNvPr id="11" name="Straight Connector 10">
              <a:extLst>
                <a:ext uri="{FF2B5EF4-FFF2-40B4-BE49-F238E27FC236}">
                  <a16:creationId xmlns:a16="http://schemas.microsoft.com/office/drawing/2014/main" id="{16F34219-0320-43CE-BBBC-787BE8851AB5}"/>
                </a:ext>
              </a:extLst>
            </p:cNvPr>
            <p:cNvCxnSpPr/>
            <p:nvPr userDrawn="1"/>
          </p:nvCxnSpPr>
          <p:spPr>
            <a:xfrm flipH="1">
              <a:off x="7241120"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726A958-D956-409B-A384-2C8D42C73690}"/>
                </a:ext>
              </a:extLst>
            </p:cNvPr>
            <p:cNvCxnSpPr/>
            <p:nvPr userDrawn="1"/>
          </p:nvCxnSpPr>
          <p:spPr>
            <a:xfrm flipH="1">
              <a:off x="7512783"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A497D1F-5C7B-4B33-BDFF-62446E9B07ED}"/>
                </a:ext>
              </a:extLst>
            </p:cNvPr>
            <p:cNvCxnSpPr/>
            <p:nvPr userDrawn="1"/>
          </p:nvCxnSpPr>
          <p:spPr>
            <a:xfrm flipH="1">
              <a:off x="7777654"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1A6D465-A3F0-426C-80D7-B7BAE1E20193}"/>
                </a:ext>
              </a:extLst>
            </p:cNvPr>
            <p:cNvCxnSpPr/>
            <p:nvPr userDrawn="1"/>
          </p:nvCxnSpPr>
          <p:spPr>
            <a:xfrm flipH="1">
              <a:off x="8052862" y="5892668"/>
              <a:ext cx="732181" cy="732181"/>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233388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C4DCE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0591C-3971-E26B-EF00-2111462CDAB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79425" y="4469776"/>
            <a:ext cx="2743200" cy="365125"/>
          </a:xfrm>
          <a:prstGeom prst="rect">
            <a:avLst/>
          </a:prstGeom>
        </p:spPr>
        <p:txBody>
          <a:bodyPr/>
          <a:lstStyle>
            <a:lvl1pPr>
              <a:defRPr sz="1600">
                <a:solidFill>
                  <a:srgbClr val="C4DCE7"/>
                </a:solidFill>
              </a:defRPr>
            </a:lvl1pPr>
          </a:lstStyle>
          <a:p>
            <a:pPr>
              <a:defRPr/>
            </a:pPr>
            <a:r>
              <a:rPr lang="en-US" dirty="0"/>
              <a:t>Date</a:t>
            </a:r>
            <a:endParaRPr lang="en-GB" dirty="0"/>
          </a:p>
        </p:txBody>
      </p:sp>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5" y="1395413"/>
            <a:ext cx="8659815" cy="2167424"/>
          </a:xfrm>
        </p:spPr>
        <p:txBody>
          <a:bodyPr/>
          <a:lstStyle>
            <a:lvl1pPr>
              <a:defRPr sz="7200" b="0" cap="all" baseline="0">
                <a:solidFill>
                  <a:schemeClr val="bg2"/>
                </a:solidFill>
              </a:defRPr>
            </a:lvl1pPr>
          </a:lstStyle>
          <a:p>
            <a:r>
              <a:rPr lang="en-GB" dirty="0"/>
              <a:t>Click to edit Master title style</a:t>
            </a:r>
          </a:p>
        </p:txBody>
      </p:sp>
      <p:pic>
        <p:nvPicPr>
          <p:cNvPr id="3" name="Picture 2">
            <a:extLst>
              <a:ext uri="{FF2B5EF4-FFF2-40B4-BE49-F238E27FC236}">
                <a16:creationId xmlns:a16="http://schemas.microsoft.com/office/drawing/2014/main" id="{A663C481-8B7B-4A78-6491-484E41CED18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39238" y="6033549"/>
            <a:ext cx="2574431" cy="348202"/>
          </a:xfrm>
          <a:prstGeom prst="rect">
            <a:avLst/>
          </a:prstGeom>
        </p:spPr>
      </p:pic>
    </p:spTree>
    <p:extLst>
      <p:ext uri="{BB962C8B-B14F-4D97-AF65-F5344CB8AC3E}">
        <p14:creationId xmlns:p14="http://schemas.microsoft.com/office/powerpoint/2010/main" val="2035853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rgbClr val="C4DCE7"/>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F12AD38-F272-9B6D-6333-B091DDD122D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79425" y="4469776"/>
            <a:ext cx="2743200" cy="365125"/>
          </a:xfrm>
          <a:prstGeom prst="rect">
            <a:avLst/>
          </a:prstGeom>
        </p:spPr>
        <p:txBody>
          <a:bodyPr/>
          <a:lstStyle>
            <a:lvl1pPr>
              <a:defRPr sz="1600">
                <a:solidFill>
                  <a:srgbClr val="C4DCE7"/>
                </a:solidFill>
              </a:defRPr>
            </a:lvl1pPr>
          </a:lstStyle>
          <a:p>
            <a:pPr>
              <a:defRPr/>
            </a:pPr>
            <a:r>
              <a:rPr lang="en-US" dirty="0"/>
              <a:t>Date</a:t>
            </a:r>
            <a:endParaRPr lang="en-GB" dirty="0"/>
          </a:p>
        </p:txBody>
      </p:sp>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5" y="1395413"/>
            <a:ext cx="8659815" cy="2167424"/>
          </a:xfrm>
        </p:spPr>
        <p:txBody>
          <a:bodyPr/>
          <a:lstStyle>
            <a:lvl1pPr>
              <a:defRPr sz="7200" b="0" cap="all" baseline="0">
                <a:solidFill>
                  <a:schemeClr val="bg2"/>
                </a:solidFill>
              </a:defRPr>
            </a:lvl1pPr>
          </a:lstStyle>
          <a:p>
            <a:r>
              <a:rPr lang="en-GB" dirty="0"/>
              <a:t>Click to edit Master title style</a:t>
            </a:r>
          </a:p>
        </p:txBody>
      </p:sp>
      <p:pic>
        <p:nvPicPr>
          <p:cNvPr id="3" name="Picture 2">
            <a:extLst>
              <a:ext uri="{FF2B5EF4-FFF2-40B4-BE49-F238E27FC236}">
                <a16:creationId xmlns:a16="http://schemas.microsoft.com/office/drawing/2014/main" id="{A663C481-8B7B-4A78-6491-484E41CED18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39238" y="6033549"/>
            <a:ext cx="2574431" cy="348202"/>
          </a:xfrm>
          <a:prstGeom prst="rect">
            <a:avLst/>
          </a:prstGeom>
        </p:spPr>
      </p:pic>
    </p:spTree>
    <p:extLst>
      <p:ext uri="{BB962C8B-B14F-4D97-AF65-F5344CB8AC3E}">
        <p14:creationId xmlns:p14="http://schemas.microsoft.com/office/powerpoint/2010/main" val="3757847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C4DCE7"/>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F12AD38-F272-9B6D-6333-B091DDD122D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flipV="1">
            <a:off x="0" y="0"/>
            <a:ext cx="12192000" cy="6857999"/>
          </a:xfrm>
          <a:prstGeom prst="rect">
            <a:avLst/>
          </a:prstGeom>
        </p:spPr>
      </p:pic>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80868" y="6159936"/>
            <a:ext cx="2743200" cy="365125"/>
          </a:xfrm>
          <a:prstGeom prst="rect">
            <a:avLst/>
          </a:prstGeom>
        </p:spPr>
        <p:txBody>
          <a:bodyPr/>
          <a:lstStyle>
            <a:lvl1pPr>
              <a:defRPr sz="1600">
                <a:solidFill>
                  <a:schemeClr val="bg1"/>
                </a:solidFill>
              </a:defRPr>
            </a:lvl1pPr>
          </a:lstStyle>
          <a:p>
            <a:pPr>
              <a:defRPr/>
            </a:pPr>
            <a:r>
              <a:rPr lang="en-US"/>
              <a:t>September 2023</a:t>
            </a:r>
            <a:endParaRPr lang="en-GB" dirty="0"/>
          </a:p>
        </p:txBody>
      </p:sp>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86047" y="1395413"/>
            <a:ext cx="8659815" cy="2785369"/>
          </a:xfrm>
        </p:spPr>
        <p:txBody>
          <a:bodyPr/>
          <a:lstStyle>
            <a:lvl1pPr>
              <a:defRPr sz="7200" b="0" cap="none" baseline="0">
                <a:solidFill>
                  <a:schemeClr val="bg1"/>
                </a:solidFill>
              </a:defRPr>
            </a:lvl1pPr>
          </a:lstStyle>
          <a:p>
            <a:r>
              <a:rPr lang="en-GB" dirty="0"/>
              <a:t>Click to edit Master title style</a:t>
            </a:r>
          </a:p>
        </p:txBody>
      </p:sp>
      <p:pic>
        <p:nvPicPr>
          <p:cNvPr id="3" name="Picture 2">
            <a:extLst>
              <a:ext uri="{FF2B5EF4-FFF2-40B4-BE49-F238E27FC236}">
                <a16:creationId xmlns:a16="http://schemas.microsoft.com/office/drawing/2014/main" id="{3CB29BCA-983B-36C8-8887-6DE73F388A6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39238" y="6033549"/>
            <a:ext cx="2574431" cy="348202"/>
          </a:xfrm>
          <a:prstGeom prst="rect">
            <a:avLst/>
          </a:prstGeom>
        </p:spPr>
      </p:pic>
    </p:spTree>
    <p:extLst>
      <p:ext uri="{BB962C8B-B14F-4D97-AF65-F5344CB8AC3E}">
        <p14:creationId xmlns:p14="http://schemas.microsoft.com/office/powerpoint/2010/main" val="2143435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5" name="Picture 4" descr="A picture containing building, composite material, street, outdoor&#10;&#10;Description automatically generated">
            <a:extLst>
              <a:ext uri="{FF2B5EF4-FFF2-40B4-BE49-F238E27FC236}">
                <a16:creationId xmlns:a16="http://schemas.microsoft.com/office/drawing/2014/main" id="{05EF75C4-253C-CD9B-60C4-156326E8C2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7187" cy="6858000"/>
          </a:xfrm>
          <a:prstGeom prst="rect">
            <a:avLst/>
          </a:prstGeom>
        </p:spPr>
      </p:pic>
      <p:pic>
        <p:nvPicPr>
          <p:cNvPr id="4" name="Picture 3">
            <a:extLst>
              <a:ext uri="{FF2B5EF4-FFF2-40B4-BE49-F238E27FC236}">
                <a16:creationId xmlns:a16="http://schemas.microsoft.com/office/drawing/2014/main" id="{86282E06-6FF9-605E-5C05-6D032E62EE4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10" y="0"/>
            <a:ext cx="12190815" cy="6858000"/>
          </a:xfrm>
          <a:prstGeom prst="rect">
            <a:avLst/>
          </a:prstGeom>
        </p:spPr>
      </p:pic>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99156" y="1085590"/>
            <a:ext cx="5382897" cy="3359410"/>
          </a:xfrm>
        </p:spPr>
        <p:txBody>
          <a:bodyPr/>
          <a:lstStyle>
            <a:lvl1pPr>
              <a:defRPr sz="6200" b="0" cap="none" baseline="0">
                <a:solidFill>
                  <a:srgbClr val="FFFFFF"/>
                </a:solidFill>
              </a:defRPr>
            </a:lvl1pPr>
          </a:lstStyle>
          <a:p>
            <a:r>
              <a:rPr lang="en-GB" dirty="0"/>
              <a:t>Click to edit Master title style</a:t>
            </a:r>
          </a:p>
        </p:txBody>
      </p:sp>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99156" y="4445000"/>
            <a:ext cx="2743200" cy="365125"/>
          </a:xfrm>
          <a:prstGeom prst="rect">
            <a:avLst/>
          </a:prstGeom>
        </p:spPr>
        <p:txBody>
          <a:bodyPr/>
          <a:lstStyle>
            <a:lvl1pPr>
              <a:defRPr sz="1600">
                <a:solidFill>
                  <a:srgbClr val="FFFFFF"/>
                </a:solidFill>
              </a:defRPr>
            </a:lvl1pPr>
          </a:lstStyle>
          <a:p>
            <a:pPr>
              <a:defRPr/>
            </a:pPr>
            <a:r>
              <a:rPr lang="en-US" dirty="0"/>
              <a:t>September 2023</a:t>
            </a:r>
            <a:endParaRPr lang="en-GB" dirty="0"/>
          </a:p>
        </p:txBody>
      </p:sp>
      <p:pic>
        <p:nvPicPr>
          <p:cNvPr id="7" name="Picture 6">
            <a:extLst>
              <a:ext uri="{FF2B5EF4-FFF2-40B4-BE49-F238E27FC236}">
                <a16:creationId xmlns:a16="http://schemas.microsoft.com/office/drawing/2014/main" id="{944CA74E-81A6-0541-A520-3C26E6038101}"/>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5297" y="6033549"/>
            <a:ext cx="2574431" cy="348202"/>
          </a:xfrm>
          <a:prstGeom prst="rect">
            <a:avLst/>
          </a:prstGeom>
        </p:spPr>
      </p:pic>
    </p:spTree>
    <p:extLst>
      <p:ext uri="{BB962C8B-B14F-4D97-AF65-F5344CB8AC3E}">
        <p14:creationId xmlns:p14="http://schemas.microsoft.com/office/powerpoint/2010/main" val="1535369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Contents 1">
    <p:bg>
      <p:bgPr>
        <a:solidFill>
          <a:schemeClr val="accent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B41432C-1DBF-46E5-9488-CF59547648E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240" y="0"/>
            <a:ext cx="12192000"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94664" y="476250"/>
            <a:ext cx="11233151" cy="1007027"/>
          </a:xfrm>
        </p:spPr>
        <p:txBody>
          <a:bodyPr/>
          <a:lstStyle>
            <a:lvl1pPr>
              <a:defRPr sz="7200" b="0" cap="all" baseline="0">
                <a:solidFill>
                  <a:srgbClr val="C4DCE7"/>
                </a:solidFill>
              </a:defRPr>
            </a:lvl1pPr>
          </a:lstStyle>
          <a:p>
            <a:r>
              <a:rPr lang="en-GB" dirty="0"/>
              <a:t>Click to edit Master title style</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dirty="0"/>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11" name="TextBox 10">
            <a:extLst>
              <a:ext uri="{FF2B5EF4-FFF2-40B4-BE49-F238E27FC236}">
                <a16:creationId xmlns:a16="http://schemas.microsoft.com/office/drawing/2014/main" id="{DF60ACCC-FE23-45B5-9916-1118C1B400A7}"/>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pic>
        <p:nvPicPr>
          <p:cNvPr id="13" name="Picture 12">
            <a:extLst>
              <a:ext uri="{FF2B5EF4-FFF2-40B4-BE49-F238E27FC236}">
                <a16:creationId xmlns:a16="http://schemas.microsoft.com/office/drawing/2014/main" id="{7FEC6797-FD48-62B6-12C6-515261C8CE5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
        <p:nvSpPr>
          <p:cNvPr id="3" name="Table Placeholder 9">
            <a:extLst>
              <a:ext uri="{FF2B5EF4-FFF2-40B4-BE49-F238E27FC236}">
                <a16:creationId xmlns:a16="http://schemas.microsoft.com/office/drawing/2014/main" id="{5F22517E-0251-A2AA-45F0-017E9B0134E3}"/>
              </a:ext>
            </a:extLst>
          </p:cNvPr>
          <p:cNvSpPr>
            <a:spLocks noGrp="1"/>
          </p:cNvSpPr>
          <p:nvPr>
            <p:ph type="tbl" sz="quarter" idx="13"/>
          </p:nvPr>
        </p:nvSpPr>
        <p:spPr>
          <a:xfrm>
            <a:off x="479425" y="3043238"/>
            <a:ext cx="8659813" cy="3338512"/>
          </a:xfrm>
        </p:spPr>
        <p:txBody>
          <a:bodyPr/>
          <a:lstStyle>
            <a:lvl1pPr>
              <a:buClr>
                <a:schemeClr val="bg2"/>
              </a:buClr>
              <a:defRPr>
                <a:solidFill>
                  <a:srgbClr val="C4DCE7"/>
                </a:solidFill>
              </a:defRPr>
            </a:lvl1pPr>
          </a:lstStyle>
          <a:p>
            <a:r>
              <a:rPr lang="en-GB" dirty="0"/>
              <a:t>Click icon to add table</a:t>
            </a:r>
          </a:p>
        </p:txBody>
      </p:sp>
    </p:spTree>
    <p:extLst>
      <p:ext uri="{BB962C8B-B14F-4D97-AF65-F5344CB8AC3E}">
        <p14:creationId xmlns:p14="http://schemas.microsoft.com/office/powerpoint/2010/main" val="2017962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s 1">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94664" y="476250"/>
            <a:ext cx="11233151" cy="1007027"/>
          </a:xfrm>
        </p:spPr>
        <p:txBody>
          <a:bodyPr/>
          <a:lstStyle>
            <a:lvl1pPr>
              <a:defRPr sz="7200" b="0" cap="all" baseline="0">
                <a:solidFill>
                  <a:srgbClr val="C4DCE7"/>
                </a:solidFill>
              </a:defRPr>
            </a:lvl1pPr>
          </a:lstStyle>
          <a:p>
            <a:r>
              <a:rPr lang="en-GB" dirty="0"/>
              <a:t>Click to edit Master title style</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10" name="Table Placeholder 9">
            <a:extLst>
              <a:ext uri="{FF2B5EF4-FFF2-40B4-BE49-F238E27FC236}">
                <a16:creationId xmlns:a16="http://schemas.microsoft.com/office/drawing/2014/main" id="{3589917E-9377-BE3B-D8D8-5F8109C73972}"/>
              </a:ext>
            </a:extLst>
          </p:cNvPr>
          <p:cNvSpPr>
            <a:spLocks noGrp="1"/>
          </p:cNvSpPr>
          <p:nvPr>
            <p:ph type="tbl" sz="quarter" idx="13"/>
          </p:nvPr>
        </p:nvSpPr>
        <p:spPr>
          <a:xfrm>
            <a:off x="479425" y="3043238"/>
            <a:ext cx="8659813" cy="3338512"/>
          </a:xfrm>
        </p:spPr>
        <p:txBody>
          <a:bodyPr/>
          <a:lstStyle>
            <a:lvl1pPr>
              <a:buClr>
                <a:schemeClr val="bg2"/>
              </a:buClr>
              <a:defRPr>
                <a:solidFill>
                  <a:srgbClr val="C4DCE7"/>
                </a:solidFill>
              </a:defRPr>
            </a:lvl1pPr>
          </a:lstStyle>
          <a:p>
            <a:r>
              <a:rPr lang="en-GB" dirty="0"/>
              <a:t>Click icon to add table</a:t>
            </a:r>
          </a:p>
        </p:txBody>
      </p:sp>
      <p:sp>
        <p:nvSpPr>
          <p:cNvPr id="11" name="TextBox 10">
            <a:extLst>
              <a:ext uri="{FF2B5EF4-FFF2-40B4-BE49-F238E27FC236}">
                <a16:creationId xmlns:a16="http://schemas.microsoft.com/office/drawing/2014/main" id="{DF60ACCC-FE23-45B5-9916-1118C1B400A7}"/>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pic>
        <p:nvPicPr>
          <p:cNvPr id="13" name="Picture 12">
            <a:extLst>
              <a:ext uri="{FF2B5EF4-FFF2-40B4-BE49-F238E27FC236}">
                <a16:creationId xmlns:a16="http://schemas.microsoft.com/office/drawing/2014/main" id="{7FEC6797-FD48-62B6-12C6-515261C8CE5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187129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4AC92-7EAC-EBC4-A9A8-EC94BED7F0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D1F2F1-A0B0-DE7F-E42F-A908437E94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2E045E-CD6A-086B-0AD3-9B8FCFD70E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A47FA-F8B1-0F36-0514-F804BA5527B9}"/>
              </a:ext>
            </a:extLst>
          </p:cNvPr>
          <p:cNvSpPr>
            <a:spLocks noGrp="1"/>
          </p:cNvSpPr>
          <p:nvPr>
            <p:ph type="dt" sz="half" idx="10"/>
          </p:nvPr>
        </p:nvSpPr>
        <p:spPr/>
        <p:txBody>
          <a:bodyPr/>
          <a:lstStyle/>
          <a:p>
            <a:fld id="{BBC52C8C-476F-4AB4-A431-25F348EDBC8A}" type="datetimeFigureOut">
              <a:rPr lang="en-US" smtClean="0"/>
              <a:t>10/2/2025</a:t>
            </a:fld>
            <a:endParaRPr lang="en-US"/>
          </a:p>
        </p:txBody>
      </p:sp>
      <p:sp>
        <p:nvSpPr>
          <p:cNvPr id="6" name="Footer Placeholder 5">
            <a:extLst>
              <a:ext uri="{FF2B5EF4-FFF2-40B4-BE49-F238E27FC236}">
                <a16:creationId xmlns:a16="http://schemas.microsoft.com/office/drawing/2014/main" id="{233A61E1-7AD9-1E2D-BEAA-E1DEBD752E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158A3-BBEC-4A09-08E4-A6F395C4B613}"/>
              </a:ext>
            </a:extLst>
          </p:cNvPr>
          <p:cNvSpPr>
            <a:spLocks noGrp="1"/>
          </p:cNvSpPr>
          <p:nvPr>
            <p:ph type="sldNum" sz="quarter" idx="12"/>
          </p:nvPr>
        </p:nvSpPr>
        <p:spPr/>
        <p:txBody>
          <a:bodyPr/>
          <a:lstStyle/>
          <a:p>
            <a:fld id="{922263D7-BE98-4319-A181-33B309635998}" type="slidenum">
              <a:rPr lang="en-US" smtClean="0"/>
              <a:t>‹#›</a:t>
            </a:fld>
            <a:endParaRPr lang="en-US"/>
          </a:p>
        </p:txBody>
      </p:sp>
    </p:spTree>
    <p:extLst>
      <p:ext uri="{BB962C8B-B14F-4D97-AF65-F5344CB8AC3E}">
        <p14:creationId xmlns:p14="http://schemas.microsoft.com/office/powerpoint/2010/main" val="1941595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ents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83DF53-32F8-1DF9-0493-F564E067734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3" y="0"/>
            <a:ext cx="12182194"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4" y="5294029"/>
            <a:ext cx="11233151" cy="919163"/>
          </a:xfrm>
        </p:spPr>
        <p:txBody>
          <a:bodyPr anchor="b"/>
          <a:lstStyle>
            <a:lvl1pPr>
              <a:defRPr sz="7200" b="0" cap="all" baseline="0">
                <a:solidFill>
                  <a:srgbClr val="C4DCE7"/>
                </a:solidFill>
              </a:defRPr>
            </a:lvl1pPr>
          </a:lstStyle>
          <a:p>
            <a:r>
              <a:rPr lang="en-GB" dirty="0"/>
              <a:t>Click to edit Master title style</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a:t>Private &amp; confidential</a:t>
            </a:r>
            <a:endParaRPr lang="en-GB" dirty="0"/>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a:p>
        </p:txBody>
      </p:sp>
      <p:sp>
        <p:nvSpPr>
          <p:cNvPr id="3" name="Content Placeholder 7">
            <a:extLst>
              <a:ext uri="{FF2B5EF4-FFF2-40B4-BE49-F238E27FC236}">
                <a16:creationId xmlns:a16="http://schemas.microsoft.com/office/drawing/2014/main" id="{0A8A77FE-4BD8-65AF-F171-A092AABBA543}"/>
              </a:ext>
            </a:extLst>
          </p:cNvPr>
          <p:cNvSpPr>
            <a:spLocks noGrp="1"/>
          </p:cNvSpPr>
          <p:nvPr>
            <p:ph sz="quarter" idx="14"/>
          </p:nvPr>
        </p:nvSpPr>
        <p:spPr>
          <a:xfrm>
            <a:off x="479425" y="731838"/>
            <a:ext cx="4597400" cy="2697162"/>
          </a:xfrm>
        </p:spPr>
        <p:txBody>
          <a:bodyPr/>
          <a:lstStyle>
            <a:lvl1pPr>
              <a:buClr>
                <a:srgbClr val="C4DCE7"/>
              </a:buClr>
              <a:defRPr>
                <a:solidFill>
                  <a:srgbClr val="C4DCE7"/>
                </a:solidFill>
              </a:defRPr>
            </a:lvl1pPr>
            <a:lvl2pPr>
              <a:buClr>
                <a:srgbClr val="C4DCE7"/>
              </a:buClr>
              <a:defRPr>
                <a:solidFill>
                  <a:srgbClr val="C4DCE7"/>
                </a:solidFill>
              </a:defRPr>
            </a:lvl2pPr>
            <a:lvl3pPr>
              <a:buClr>
                <a:srgbClr val="C4DCE7"/>
              </a:buClr>
              <a:defRPr>
                <a:solidFill>
                  <a:srgbClr val="C4DCE7"/>
                </a:solidFill>
              </a:defRPr>
            </a:lvl3pPr>
            <a:lvl4pPr>
              <a:buClr>
                <a:srgbClr val="C4DCE7"/>
              </a:buClr>
              <a:defRPr>
                <a:solidFill>
                  <a:srgbClr val="C4DCE7"/>
                </a:solidFill>
              </a:defRPr>
            </a:lvl4pPr>
            <a:lvl5pPr>
              <a:buClr>
                <a:srgbClr val="C4DCE7"/>
              </a:buClr>
              <a:defRPr>
                <a:solidFill>
                  <a:srgbClr val="C4DCE7"/>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Box 3">
            <a:extLst>
              <a:ext uri="{FF2B5EF4-FFF2-40B4-BE49-F238E27FC236}">
                <a16:creationId xmlns:a16="http://schemas.microsoft.com/office/drawing/2014/main" id="{DD694850-0A8B-B159-56AC-FC421B8E3359}"/>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pic>
        <p:nvPicPr>
          <p:cNvPr id="8" name="Picture 7">
            <a:extLst>
              <a:ext uri="{FF2B5EF4-FFF2-40B4-BE49-F238E27FC236}">
                <a16:creationId xmlns:a16="http://schemas.microsoft.com/office/drawing/2014/main" id="{5060BE7F-12E2-9856-DDB9-F0C667D9CAD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9516633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ntents 3">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purple, colorfulness, violet, graphics&#10;&#10;Description automatically generated">
            <a:extLst>
              <a:ext uri="{FF2B5EF4-FFF2-40B4-BE49-F238E27FC236}">
                <a16:creationId xmlns:a16="http://schemas.microsoft.com/office/drawing/2014/main" id="{9F0BA9B9-3A0E-FDA1-8B13-97BF753ACB32}"/>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4" y="3429000"/>
            <a:ext cx="11233151" cy="2854529"/>
          </a:xfrm>
        </p:spPr>
        <p:txBody>
          <a:bodyPr anchor="b" anchorCtr="0"/>
          <a:lstStyle>
            <a:lvl1pPr>
              <a:defRPr sz="7200" b="0" cap="none" baseline="0">
                <a:solidFill>
                  <a:srgbClr val="C4DCE7"/>
                </a:solidFill>
              </a:defRPr>
            </a:lvl1pPr>
          </a:lstStyle>
          <a:p>
            <a:r>
              <a:rPr lang="en-GB"/>
              <a:t>Click to edit Master title style</a:t>
            </a:r>
            <a:endParaRPr lang="en-GB" dirty="0"/>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a:t>Private &amp; confidential</a:t>
            </a:r>
            <a:endParaRPr lang="en-GB" dirty="0"/>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a:p>
        </p:txBody>
      </p:sp>
      <p:sp>
        <p:nvSpPr>
          <p:cNvPr id="11" name="Table Placeholder 10">
            <a:extLst>
              <a:ext uri="{FF2B5EF4-FFF2-40B4-BE49-F238E27FC236}">
                <a16:creationId xmlns:a16="http://schemas.microsoft.com/office/drawing/2014/main" id="{3F6A187F-17FF-ED06-7EE1-EDEED9593A59}"/>
              </a:ext>
            </a:extLst>
          </p:cNvPr>
          <p:cNvSpPr>
            <a:spLocks noGrp="1"/>
          </p:cNvSpPr>
          <p:nvPr>
            <p:ph type="tbl" sz="quarter" idx="13"/>
          </p:nvPr>
        </p:nvSpPr>
        <p:spPr>
          <a:xfrm>
            <a:off x="479425" y="731520"/>
            <a:ext cx="4597400" cy="2697480"/>
          </a:xfrm>
        </p:spPr>
        <p:txBody>
          <a:bodyPr/>
          <a:lstStyle>
            <a:lvl1pPr>
              <a:buClr>
                <a:schemeClr val="bg2"/>
              </a:buClr>
              <a:defRPr>
                <a:solidFill>
                  <a:srgbClr val="C4DCE7"/>
                </a:solidFill>
              </a:defRPr>
            </a:lvl1pPr>
          </a:lstStyle>
          <a:p>
            <a:r>
              <a:rPr lang="en-GB"/>
              <a:t>Click icon to add table</a:t>
            </a:r>
          </a:p>
        </p:txBody>
      </p:sp>
      <p:sp>
        <p:nvSpPr>
          <p:cNvPr id="3" name="TextBox 2">
            <a:extLst>
              <a:ext uri="{FF2B5EF4-FFF2-40B4-BE49-F238E27FC236}">
                <a16:creationId xmlns:a16="http://schemas.microsoft.com/office/drawing/2014/main" id="{2EC690A7-DA26-C59E-0B04-CC527068B27E}"/>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pic>
        <p:nvPicPr>
          <p:cNvPr id="4" name="Picture 3">
            <a:extLst>
              <a:ext uri="{FF2B5EF4-FFF2-40B4-BE49-F238E27FC236}">
                <a16:creationId xmlns:a16="http://schemas.microsoft.com/office/drawing/2014/main" id="{F0F20A23-B33B-5745-C5C9-81169A0725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2656533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Full bleed image and text">
    <p:spTree>
      <p:nvGrpSpPr>
        <p:cNvPr id="1" name=""/>
        <p:cNvGrpSpPr/>
        <p:nvPr/>
      </p:nvGrpSpPr>
      <p:grpSpPr>
        <a:xfrm>
          <a:off x="0" y="0"/>
          <a:ext cx="0" cy="0"/>
          <a:chOff x="0" y="0"/>
          <a:chExt cx="0" cy="0"/>
        </a:xfrm>
      </p:grpSpPr>
      <p:pic>
        <p:nvPicPr>
          <p:cNvPr id="10" name="Picture 9" descr="A picture containing building, composite material, street, outdoor&#10;&#10;Description automatically generated">
            <a:extLst>
              <a:ext uri="{FF2B5EF4-FFF2-40B4-BE49-F238E27FC236}">
                <a16:creationId xmlns:a16="http://schemas.microsoft.com/office/drawing/2014/main" id="{13E2FB27-5B3B-2CE6-0E75-1290570D94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7187" cy="6858000"/>
          </a:xfrm>
          <a:prstGeom prst="rect">
            <a:avLst/>
          </a:prstGeom>
        </p:spPr>
      </p:pic>
      <p:pic>
        <p:nvPicPr>
          <p:cNvPr id="12" name="Picture 11" descr="A picture containing purple, violet, blue, electric blue&#10;&#10;Description automatically generated">
            <a:extLst>
              <a:ext uri="{FF2B5EF4-FFF2-40B4-BE49-F238E27FC236}">
                <a16:creationId xmlns:a16="http://schemas.microsoft.com/office/drawing/2014/main" id="{D155166F-E15F-A1A9-3364-6AD98D4A661B}"/>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87" y="0"/>
            <a:ext cx="7874262"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919163"/>
          </a:xfrm>
        </p:spPr>
        <p:txBody>
          <a:bodyPr/>
          <a:lstStyle>
            <a:lvl1pPr>
              <a:defRPr sz="3500">
                <a:solidFill>
                  <a:srgbClr val="C4DCE7"/>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a:xfrm>
            <a:off x="479425" y="1763486"/>
            <a:ext cx="6632575" cy="4612073"/>
          </a:xfrm>
        </p:spPr>
        <p:txBody>
          <a:bodyPr/>
          <a:lstStyle>
            <a:lvl1pPr>
              <a:buClr>
                <a:srgbClr val="C4DCE7"/>
              </a:buClr>
              <a:defRPr>
                <a:solidFill>
                  <a:srgbClr val="C4DCE7"/>
                </a:solidFill>
              </a:defRPr>
            </a:lvl1pPr>
            <a:lvl2pPr>
              <a:buClr>
                <a:srgbClr val="C4DCE7"/>
              </a:buClr>
              <a:defRPr>
                <a:solidFill>
                  <a:srgbClr val="C4DCE7"/>
                </a:solidFill>
              </a:defRPr>
            </a:lvl2pPr>
            <a:lvl3pPr>
              <a:buClr>
                <a:srgbClr val="C4DCE7"/>
              </a:buClr>
              <a:defRPr>
                <a:solidFill>
                  <a:srgbClr val="C4DCE7"/>
                </a:solidFill>
              </a:defRPr>
            </a:lvl3pPr>
            <a:lvl4pPr>
              <a:buClr>
                <a:srgbClr val="C4DCE7"/>
              </a:buClr>
              <a:defRPr>
                <a:solidFill>
                  <a:srgbClr val="C4DCE7"/>
                </a:solidFill>
              </a:defRPr>
            </a:lvl4pPr>
            <a:lvl5pPr>
              <a:buClr>
                <a:srgbClr val="C4DCE7"/>
              </a:buClr>
              <a:defRPr>
                <a:solidFill>
                  <a:srgbClr val="C4DCE7"/>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a:t>Private &amp; confidential</a:t>
            </a:r>
            <a:endParaRPr lang="en-GB" dirty="0"/>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4" name="TextBox 3">
            <a:extLst>
              <a:ext uri="{FF2B5EF4-FFF2-40B4-BE49-F238E27FC236}">
                <a16:creationId xmlns:a16="http://schemas.microsoft.com/office/drawing/2014/main" id="{F3E0AFC4-E7EA-88BD-DBB0-72379ABE6EDE}"/>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pic>
        <p:nvPicPr>
          <p:cNvPr id="8" name="Picture 7">
            <a:extLst>
              <a:ext uri="{FF2B5EF4-FFF2-40B4-BE49-F238E27FC236}">
                <a16:creationId xmlns:a16="http://schemas.microsoft.com/office/drawing/2014/main" id="{E4D814BC-E3E5-279C-6418-6D8289F85A9A}"/>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416834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bleed image and data">
    <p:spTree>
      <p:nvGrpSpPr>
        <p:cNvPr id="1" name=""/>
        <p:cNvGrpSpPr/>
        <p:nvPr/>
      </p:nvGrpSpPr>
      <p:grpSpPr>
        <a:xfrm>
          <a:off x="0" y="0"/>
          <a:ext cx="0" cy="0"/>
          <a:chOff x="0" y="0"/>
          <a:chExt cx="0" cy="0"/>
        </a:xfrm>
      </p:grpSpPr>
      <p:pic>
        <p:nvPicPr>
          <p:cNvPr id="16" name="Picture 15" descr="A picture containing building, outdoor, person&#10;&#10;Description automatically generated">
            <a:extLst>
              <a:ext uri="{FF2B5EF4-FFF2-40B4-BE49-F238E27FC236}">
                <a16:creationId xmlns:a16="http://schemas.microsoft.com/office/drawing/2014/main" id="{1B0798FC-675D-2E25-2C88-2110688654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74" y="0"/>
            <a:ext cx="12194306" cy="6858000"/>
          </a:xfrm>
          <a:prstGeom prst="rect">
            <a:avLst/>
          </a:prstGeom>
        </p:spPr>
      </p:pic>
      <p:pic>
        <p:nvPicPr>
          <p:cNvPr id="7" name="Picture 6" descr="A picture containing violet, lilac, magenta, colorfulness&#10;&#10;Description automatically generated">
            <a:extLst>
              <a:ext uri="{FF2B5EF4-FFF2-40B4-BE49-F238E27FC236}">
                <a16:creationId xmlns:a16="http://schemas.microsoft.com/office/drawing/2014/main" id="{DE38D898-58A6-DA93-F653-38B6DF2F10A8}"/>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2610" y="0"/>
            <a:ext cx="12190815"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sz="3500">
                <a:solidFill>
                  <a:schemeClr val="bg1"/>
                </a:solidFill>
              </a:defRPr>
            </a:lvl1pPr>
          </a:lstStyle>
          <a:p>
            <a:r>
              <a:rPr lang="en-GB"/>
              <a:t>Click to edit Master title style</a:t>
            </a:r>
            <a:endParaRPr lang="en-GB" dirty="0"/>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p>
            <a:fld id="{C57EC9A4-B98A-45F3-8020-152340DC5255}" type="slidenum">
              <a:rPr lang="en-GB" smtClean="0"/>
              <a:t>‹#›</a:t>
            </a:fld>
            <a:endParaRPr lang="en-GB" dirty="0"/>
          </a:p>
        </p:txBody>
      </p:sp>
      <p:sp>
        <p:nvSpPr>
          <p:cNvPr id="13" name="Text Placeholder 12">
            <a:extLst>
              <a:ext uri="{FF2B5EF4-FFF2-40B4-BE49-F238E27FC236}">
                <a16:creationId xmlns:a16="http://schemas.microsoft.com/office/drawing/2014/main" id="{3B5CBF98-DC9C-42D1-8244-E453161BBE17}"/>
              </a:ext>
            </a:extLst>
          </p:cNvPr>
          <p:cNvSpPr>
            <a:spLocks noGrp="1"/>
          </p:cNvSpPr>
          <p:nvPr>
            <p:ph type="body" sz="quarter" idx="13" hasCustomPrompt="1"/>
          </p:nvPr>
        </p:nvSpPr>
        <p:spPr>
          <a:xfrm>
            <a:off x="479425" y="2367624"/>
            <a:ext cx="2013839" cy="1157288"/>
          </a:xfrm>
        </p:spPr>
        <p:txBody>
          <a:bodyPr/>
          <a:lstStyle>
            <a:lvl1pPr marL="0" indent="0">
              <a:spcBef>
                <a:spcPts val="0"/>
              </a:spcBef>
              <a:buNone/>
              <a:defRPr sz="6000">
                <a:solidFill>
                  <a:schemeClr val="bg1"/>
                </a:solidFill>
              </a:defRPr>
            </a:lvl1pPr>
            <a:lvl2pPr marL="0" indent="0">
              <a:spcBef>
                <a:spcPts val="0"/>
              </a:spcBef>
              <a:buNone/>
              <a:defRPr sz="16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4" name="Text Placeholder 12">
            <a:extLst>
              <a:ext uri="{FF2B5EF4-FFF2-40B4-BE49-F238E27FC236}">
                <a16:creationId xmlns:a16="http://schemas.microsoft.com/office/drawing/2014/main" id="{CD0B7785-9610-C99B-025D-DD469F32769B}"/>
              </a:ext>
            </a:extLst>
          </p:cNvPr>
          <p:cNvSpPr>
            <a:spLocks noGrp="1"/>
          </p:cNvSpPr>
          <p:nvPr>
            <p:ph type="body" sz="quarter" idx="14" hasCustomPrompt="1"/>
          </p:nvPr>
        </p:nvSpPr>
        <p:spPr>
          <a:xfrm>
            <a:off x="3057080" y="2367624"/>
            <a:ext cx="2013839" cy="1157288"/>
          </a:xfrm>
        </p:spPr>
        <p:txBody>
          <a:bodyPr/>
          <a:lstStyle>
            <a:lvl1pPr marL="0" indent="0">
              <a:spcBef>
                <a:spcPts val="0"/>
              </a:spcBef>
              <a:buNone/>
              <a:defRPr sz="6000">
                <a:solidFill>
                  <a:schemeClr val="bg1"/>
                </a:solidFill>
              </a:defRPr>
            </a:lvl1pPr>
            <a:lvl2pPr marL="0" indent="0">
              <a:spcBef>
                <a:spcPts val="0"/>
              </a:spcBef>
              <a:buNone/>
              <a:defRPr sz="16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3" name="TextBox 2">
            <a:extLst>
              <a:ext uri="{FF2B5EF4-FFF2-40B4-BE49-F238E27FC236}">
                <a16:creationId xmlns:a16="http://schemas.microsoft.com/office/drawing/2014/main" id="{38B595B2-3F00-E605-091B-D9F3A503F703}"/>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192D38"/>
                </a:solidFill>
                <a:latin typeface="Arial" panose="020B0604020202020204" pitchFamily="34" charset="0"/>
              </a:rPr>
              <a:t>AtkinsRéalis</a:t>
            </a:r>
            <a:r>
              <a:rPr lang="en-GB" sz="900" b="0" i="0" u="none" strike="noStrike" baseline="0" dirty="0">
                <a:solidFill>
                  <a:srgbClr val="192D38"/>
                </a:solidFill>
                <a:latin typeface="Arial" panose="020B0604020202020204" pitchFamily="34" charset="0"/>
              </a:rPr>
              <a:t>  </a:t>
            </a:r>
          </a:p>
        </p:txBody>
      </p:sp>
      <p:pic>
        <p:nvPicPr>
          <p:cNvPr id="8" name="Picture 7">
            <a:extLst>
              <a:ext uri="{FF2B5EF4-FFF2-40B4-BE49-F238E27FC236}">
                <a16:creationId xmlns:a16="http://schemas.microsoft.com/office/drawing/2014/main" id="{8A87ED98-DA87-9DB2-804E-C413AD6BF843}"/>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3241153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Contents 3">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CD8B4-460F-0CD4-993B-7A955D96D5C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48" t="5557" r="5073" b="2164"/>
          <a:stretch/>
        </p:blipFill>
        <p:spPr>
          <a:xfrm rot="10800000">
            <a:off x="0" y="-1"/>
            <a:ext cx="12192000" cy="6857999"/>
          </a:xfrm>
          <a:prstGeom prst="rect">
            <a:avLst/>
          </a:prstGeom>
        </p:spPr>
      </p:pic>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chemeClr val="bg2"/>
                </a:solidFill>
              </a:defRPr>
            </a:lvl1pPr>
          </a:lstStyle>
          <a:p>
            <a:r>
              <a:rPr lang="en-GB"/>
              <a:t>Private &amp; confidential</a:t>
            </a:r>
            <a:endParaRPr lang="en-GB" dirty="0"/>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chemeClr val="bg2"/>
                </a:solidFill>
              </a:defRPr>
            </a:lvl1pPr>
          </a:lstStyle>
          <a:p>
            <a:fld id="{C57EC9A4-B98A-45F3-8020-152340DC5255}" type="slidenum">
              <a:rPr lang="en-GB" smtClean="0"/>
              <a:pPr/>
              <a:t>‹#›</a:t>
            </a:fld>
            <a:endParaRPr lang="en-GB"/>
          </a:p>
        </p:txBody>
      </p:sp>
      <p:sp>
        <p:nvSpPr>
          <p:cNvPr id="4" name="TextBox 3">
            <a:extLst>
              <a:ext uri="{FF2B5EF4-FFF2-40B4-BE49-F238E27FC236}">
                <a16:creationId xmlns:a16="http://schemas.microsoft.com/office/drawing/2014/main" id="{944E5989-817A-5AC5-F37E-CBB857061236}"/>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chemeClr val="bg2"/>
                </a:solidFill>
                <a:latin typeface="Arial" panose="020B0604020202020204" pitchFamily="34" charset="0"/>
              </a:rPr>
              <a:t>AtkinsRéalis</a:t>
            </a:r>
            <a:r>
              <a:rPr lang="en-GB" sz="900" b="0" i="0" u="none" strike="noStrike" baseline="0" dirty="0">
                <a:solidFill>
                  <a:schemeClr val="bg2"/>
                </a:solidFill>
                <a:latin typeface="Arial" panose="020B0604020202020204" pitchFamily="34" charset="0"/>
              </a:rPr>
              <a:t>  </a:t>
            </a:r>
          </a:p>
        </p:txBody>
      </p:sp>
      <p:pic>
        <p:nvPicPr>
          <p:cNvPr id="8" name="Picture 7">
            <a:extLst>
              <a:ext uri="{FF2B5EF4-FFF2-40B4-BE49-F238E27FC236}">
                <a16:creationId xmlns:a16="http://schemas.microsoft.com/office/drawing/2014/main" id="{B0F77903-7FED-0BA2-3018-EC5FF722A5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2834972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Contents 3">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CD8B4-460F-0CD4-993B-7A955D96D5C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 t="2505" r="2524" b="39"/>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chemeClr val="bg2"/>
                </a:solidFill>
              </a:defRPr>
            </a:lvl1pPr>
          </a:lstStyle>
          <a:p>
            <a:r>
              <a:rPr lang="en-GB"/>
              <a:t>Private &amp; confidential</a:t>
            </a:r>
            <a:endParaRPr lang="en-GB" dirty="0"/>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chemeClr val="bg2"/>
                </a:solidFill>
              </a:defRPr>
            </a:lvl1pPr>
          </a:lstStyle>
          <a:p>
            <a:fld id="{C57EC9A4-B98A-45F3-8020-152340DC5255}" type="slidenum">
              <a:rPr lang="en-GB" smtClean="0"/>
              <a:pPr/>
              <a:t>‹#›</a:t>
            </a:fld>
            <a:endParaRPr lang="en-GB"/>
          </a:p>
        </p:txBody>
      </p:sp>
      <p:sp>
        <p:nvSpPr>
          <p:cNvPr id="4" name="TextBox 3">
            <a:extLst>
              <a:ext uri="{FF2B5EF4-FFF2-40B4-BE49-F238E27FC236}">
                <a16:creationId xmlns:a16="http://schemas.microsoft.com/office/drawing/2014/main" id="{944E5989-817A-5AC5-F37E-CBB857061236}"/>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chemeClr val="bg2"/>
                </a:solidFill>
                <a:latin typeface="Arial" panose="020B0604020202020204" pitchFamily="34" charset="0"/>
              </a:rPr>
              <a:t>AtkinsRéalis</a:t>
            </a:r>
            <a:r>
              <a:rPr lang="en-GB" sz="900" b="0" i="0" u="none" strike="noStrike" baseline="0" dirty="0">
                <a:solidFill>
                  <a:schemeClr val="bg2"/>
                </a:solidFill>
                <a:latin typeface="Arial" panose="020B0604020202020204" pitchFamily="34" charset="0"/>
              </a:rPr>
              <a:t>  </a:t>
            </a:r>
          </a:p>
        </p:txBody>
      </p:sp>
      <p:pic>
        <p:nvPicPr>
          <p:cNvPr id="8" name="Picture 7">
            <a:extLst>
              <a:ext uri="{FF2B5EF4-FFF2-40B4-BE49-F238E27FC236}">
                <a16:creationId xmlns:a16="http://schemas.microsoft.com/office/drawing/2014/main" id="{B0F77903-7FED-0BA2-3018-EC5FF722A5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774845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ata">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a:solidFill>
                  <a:srgbClr val="C4DCE7"/>
                </a:solidFill>
              </a:defRPr>
            </a:lvl1pPr>
          </a:lstStyle>
          <a:p>
            <a:r>
              <a:rPr lang="en-GB"/>
              <a:t>Click to edit Master title style</a:t>
            </a:r>
            <a:endParaRPr lang="en-GB" dirty="0"/>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7" name="Text Placeholder 12">
            <a:extLst>
              <a:ext uri="{FF2B5EF4-FFF2-40B4-BE49-F238E27FC236}">
                <a16:creationId xmlns:a16="http://schemas.microsoft.com/office/drawing/2014/main" id="{1DF1FA2E-0470-FB7A-AFF5-79778DCB7CC9}"/>
              </a:ext>
            </a:extLst>
          </p:cNvPr>
          <p:cNvSpPr>
            <a:spLocks noGrp="1"/>
          </p:cNvSpPr>
          <p:nvPr>
            <p:ph type="body" sz="quarter" idx="13" hasCustomPrompt="1"/>
          </p:nvPr>
        </p:nvSpPr>
        <p:spPr>
          <a:xfrm>
            <a:off x="1284605" y="2367624"/>
            <a:ext cx="2159635" cy="1157288"/>
          </a:xfrm>
        </p:spPr>
        <p:txBody>
          <a:bodyPr/>
          <a:lstStyle>
            <a:lvl1pPr marL="0" indent="0">
              <a:spcBef>
                <a:spcPts val="0"/>
              </a:spcBef>
              <a:buNone/>
              <a:defRPr sz="6000">
                <a:solidFill>
                  <a:srgbClr val="B9FF00"/>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2" name="Text Placeholder 12">
            <a:extLst>
              <a:ext uri="{FF2B5EF4-FFF2-40B4-BE49-F238E27FC236}">
                <a16:creationId xmlns:a16="http://schemas.microsoft.com/office/drawing/2014/main" id="{778A6A36-B533-73B8-38E5-C99F4F7772AE}"/>
              </a:ext>
            </a:extLst>
          </p:cNvPr>
          <p:cNvSpPr>
            <a:spLocks noGrp="1"/>
          </p:cNvSpPr>
          <p:nvPr>
            <p:ph type="body" sz="quarter" idx="14" hasCustomPrompt="1"/>
          </p:nvPr>
        </p:nvSpPr>
        <p:spPr>
          <a:xfrm>
            <a:off x="3814445" y="2367624"/>
            <a:ext cx="2159635" cy="1157288"/>
          </a:xfrm>
        </p:spPr>
        <p:txBody>
          <a:bodyPr/>
          <a:lstStyle>
            <a:lvl1pPr marL="0" indent="0">
              <a:spcBef>
                <a:spcPts val="0"/>
              </a:spcBef>
              <a:buNone/>
              <a:defRPr sz="6000">
                <a:solidFill>
                  <a:srgbClr val="B9FF00"/>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6" name="Text Placeholder 12">
            <a:extLst>
              <a:ext uri="{FF2B5EF4-FFF2-40B4-BE49-F238E27FC236}">
                <a16:creationId xmlns:a16="http://schemas.microsoft.com/office/drawing/2014/main" id="{D5C9E1F8-99ED-8B7A-42A6-4B56CE29CC88}"/>
              </a:ext>
            </a:extLst>
          </p:cNvPr>
          <p:cNvSpPr>
            <a:spLocks noGrp="1"/>
          </p:cNvSpPr>
          <p:nvPr>
            <p:ph type="body" sz="quarter" idx="15" hasCustomPrompt="1"/>
          </p:nvPr>
        </p:nvSpPr>
        <p:spPr>
          <a:xfrm>
            <a:off x="6344285" y="2367624"/>
            <a:ext cx="2159635" cy="1157288"/>
          </a:xfrm>
        </p:spPr>
        <p:txBody>
          <a:bodyPr/>
          <a:lstStyle>
            <a:lvl1pPr marL="0" indent="0">
              <a:spcBef>
                <a:spcPts val="0"/>
              </a:spcBef>
              <a:buNone/>
              <a:defRPr sz="6000">
                <a:solidFill>
                  <a:srgbClr val="B9FF00"/>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7" name="Text Placeholder 12">
            <a:extLst>
              <a:ext uri="{FF2B5EF4-FFF2-40B4-BE49-F238E27FC236}">
                <a16:creationId xmlns:a16="http://schemas.microsoft.com/office/drawing/2014/main" id="{E3E8D54E-40D6-7FEF-F199-7FB64024A7DE}"/>
              </a:ext>
            </a:extLst>
          </p:cNvPr>
          <p:cNvSpPr>
            <a:spLocks noGrp="1"/>
          </p:cNvSpPr>
          <p:nvPr>
            <p:ph type="body" sz="quarter" idx="16" hasCustomPrompt="1"/>
          </p:nvPr>
        </p:nvSpPr>
        <p:spPr>
          <a:xfrm>
            <a:off x="8874125" y="2367624"/>
            <a:ext cx="2159635" cy="1157288"/>
          </a:xfrm>
        </p:spPr>
        <p:txBody>
          <a:bodyPr/>
          <a:lstStyle>
            <a:lvl1pPr marL="0" indent="0">
              <a:spcBef>
                <a:spcPts val="0"/>
              </a:spcBef>
              <a:buNone/>
              <a:defRPr sz="6000">
                <a:solidFill>
                  <a:srgbClr val="B9FF00"/>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8" name="Text Placeholder 12">
            <a:extLst>
              <a:ext uri="{FF2B5EF4-FFF2-40B4-BE49-F238E27FC236}">
                <a16:creationId xmlns:a16="http://schemas.microsoft.com/office/drawing/2014/main" id="{288FBD8E-E704-FF85-C6D9-8DE0396DE321}"/>
              </a:ext>
            </a:extLst>
          </p:cNvPr>
          <p:cNvSpPr>
            <a:spLocks noGrp="1"/>
          </p:cNvSpPr>
          <p:nvPr>
            <p:ph type="body" sz="quarter" idx="17" hasCustomPrompt="1"/>
          </p:nvPr>
        </p:nvSpPr>
        <p:spPr>
          <a:xfrm>
            <a:off x="1284605" y="4397666"/>
            <a:ext cx="2159635" cy="1157288"/>
          </a:xfrm>
        </p:spPr>
        <p:txBody>
          <a:bodyPr/>
          <a:lstStyle>
            <a:lvl1pPr marL="0" indent="0">
              <a:spcBef>
                <a:spcPts val="0"/>
              </a:spcBef>
              <a:buNone/>
              <a:defRPr sz="6000">
                <a:solidFill>
                  <a:srgbClr val="B9FF00"/>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9" name="Text Placeholder 12">
            <a:extLst>
              <a:ext uri="{FF2B5EF4-FFF2-40B4-BE49-F238E27FC236}">
                <a16:creationId xmlns:a16="http://schemas.microsoft.com/office/drawing/2014/main" id="{EB057653-6B85-C082-C5F0-BAADEA412765}"/>
              </a:ext>
            </a:extLst>
          </p:cNvPr>
          <p:cNvSpPr>
            <a:spLocks noGrp="1"/>
          </p:cNvSpPr>
          <p:nvPr>
            <p:ph type="body" sz="quarter" idx="18" hasCustomPrompt="1"/>
          </p:nvPr>
        </p:nvSpPr>
        <p:spPr>
          <a:xfrm>
            <a:off x="3814445" y="4397666"/>
            <a:ext cx="2159635" cy="1157288"/>
          </a:xfrm>
        </p:spPr>
        <p:txBody>
          <a:bodyPr/>
          <a:lstStyle>
            <a:lvl1pPr marL="0" indent="0">
              <a:spcBef>
                <a:spcPts val="0"/>
              </a:spcBef>
              <a:buNone/>
              <a:defRPr sz="6000">
                <a:solidFill>
                  <a:srgbClr val="B9FF00"/>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20" name="Text Placeholder 12">
            <a:extLst>
              <a:ext uri="{FF2B5EF4-FFF2-40B4-BE49-F238E27FC236}">
                <a16:creationId xmlns:a16="http://schemas.microsoft.com/office/drawing/2014/main" id="{73171E59-DC79-66CB-BB32-19B7702BCA9B}"/>
              </a:ext>
            </a:extLst>
          </p:cNvPr>
          <p:cNvSpPr>
            <a:spLocks noGrp="1"/>
          </p:cNvSpPr>
          <p:nvPr>
            <p:ph type="body" sz="quarter" idx="19" hasCustomPrompt="1"/>
          </p:nvPr>
        </p:nvSpPr>
        <p:spPr>
          <a:xfrm>
            <a:off x="6344285" y="4397666"/>
            <a:ext cx="2159635" cy="1157288"/>
          </a:xfrm>
        </p:spPr>
        <p:txBody>
          <a:bodyPr/>
          <a:lstStyle>
            <a:lvl1pPr marL="0" indent="0">
              <a:spcBef>
                <a:spcPts val="0"/>
              </a:spcBef>
              <a:buNone/>
              <a:defRPr sz="6000">
                <a:solidFill>
                  <a:srgbClr val="B9FF00"/>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21" name="Text Placeholder 12">
            <a:extLst>
              <a:ext uri="{FF2B5EF4-FFF2-40B4-BE49-F238E27FC236}">
                <a16:creationId xmlns:a16="http://schemas.microsoft.com/office/drawing/2014/main" id="{6388E6E3-A755-A58A-9864-62B605983105}"/>
              </a:ext>
            </a:extLst>
          </p:cNvPr>
          <p:cNvSpPr>
            <a:spLocks noGrp="1"/>
          </p:cNvSpPr>
          <p:nvPr>
            <p:ph type="body" sz="quarter" idx="20" hasCustomPrompt="1"/>
          </p:nvPr>
        </p:nvSpPr>
        <p:spPr>
          <a:xfrm>
            <a:off x="8874125" y="4397666"/>
            <a:ext cx="2159635" cy="1157288"/>
          </a:xfrm>
        </p:spPr>
        <p:txBody>
          <a:bodyPr/>
          <a:lstStyle>
            <a:lvl1pPr marL="0" indent="0">
              <a:spcBef>
                <a:spcPts val="0"/>
              </a:spcBef>
              <a:buNone/>
              <a:defRPr sz="6000">
                <a:solidFill>
                  <a:srgbClr val="B9FF00"/>
                </a:solidFill>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3" name="TextBox 2">
            <a:extLst>
              <a:ext uri="{FF2B5EF4-FFF2-40B4-BE49-F238E27FC236}">
                <a16:creationId xmlns:a16="http://schemas.microsoft.com/office/drawing/2014/main" id="{0DA7333A-2A22-9CAC-2D47-CE7B4E14EF05}"/>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pic>
        <p:nvPicPr>
          <p:cNvPr id="4" name="Picture 3">
            <a:extLst>
              <a:ext uri="{FF2B5EF4-FFF2-40B4-BE49-F238E27FC236}">
                <a16:creationId xmlns:a16="http://schemas.microsoft.com/office/drawing/2014/main" id="{226A9169-C5E9-FBB6-3B2E-0D869C6621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32505950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Data">
    <p:bg>
      <p:bgPr>
        <a:solidFill>
          <a:schemeClr val="accent6"/>
        </a:solidFill>
        <a:effectLst/>
      </p:bgPr>
    </p:bg>
    <p:spTree>
      <p:nvGrpSpPr>
        <p:cNvPr id="1" name=""/>
        <p:cNvGrpSpPr/>
        <p:nvPr/>
      </p:nvGrpSpPr>
      <p:grpSpPr>
        <a:xfrm>
          <a:off x="0" y="0"/>
          <a:ext cx="0" cy="0"/>
          <a:chOff x="0" y="0"/>
          <a:chExt cx="0" cy="0"/>
        </a:xfrm>
      </p:grpSpPr>
      <p:pic>
        <p:nvPicPr>
          <p:cNvPr id="9" name="Picture 8" descr="A purple and blue background&#10;&#10;Description automatically generated">
            <a:extLst>
              <a:ext uri="{FF2B5EF4-FFF2-40B4-BE49-F238E27FC236}">
                <a16:creationId xmlns:a16="http://schemas.microsoft.com/office/drawing/2014/main" id="{736A6709-984A-580D-49DA-66886DE0E0D3}"/>
              </a:ext>
              <a:ext uri="{C183D7F6-B498-43B3-948B-1728B52AA6E4}">
                <adec:decorative xmlns:adec="http://schemas.microsoft.com/office/drawing/2017/decorative" val="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5240" y="-2"/>
            <a:ext cx="12192000" cy="6858002"/>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a:solidFill>
                  <a:srgbClr val="C4DCE7"/>
                </a:solidFill>
              </a:defRPr>
            </a:lvl1pPr>
          </a:lstStyle>
          <a:p>
            <a:r>
              <a:rPr lang="en-GB"/>
              <a:t>Click to edit Master title style</a:t>
            </a:r>
            <a:endParaRPr lang="en-GB" dirty="0"/>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7" name="Text Placeholder 12">
            <a:extLst>
              <a:ext uri="{FF2B5EF4-FFF2-40B4-BE49-F238E27FC236}">
                <a16:creationId xmlns:a16="http://schemas.microsoft.com/office/drawing/2014/main" id="{1DF1FA2E-0470-FB7A-AFF5-79778DCB7CC9}"/>
              </a:ext>
            </a:extLst>
          </p:cNvPr>
          <p:cNvSpPr>
            <a:spLocks noGrp="1"/>
          </p:cNvSpPr>
          <p:nvPr>
            <p:ph type="body" sz="quarter" idx="13" hasCustomPrompt="1"/>
          </p:nvPr>
        </p:nvSpPr>
        <p:spPr>
          <a:xfrm>
            <a:off x="1284605" y="2367624"/>
            <a:ext cx="2159635" cy="1157288"/>
          </a:xfrm>
        </p:spPr>
        <p:txBody>
          <a:bodyPr/>
          <a:lstStyle>
            <a:lvl1pPr marL="0" indent="0">
              <a:spcBef>
                <a:spcPts val="0"/>
              </a:spcBef>
              <a:buNone/>
              <a:defRPr sz="6000">
                <a:solidFill>
                  <a:srgbClr val="C4DCE7"/>
                </a:solidFill>
                <a:latin typeface="+mj-lt"/>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2" name="Text Placeholder 12">
            <a:extLst>
              <a:ext uri="{FF2B5EF4-FFF2-40B4-BE49-F238E27FC236}">
                <a16:creationId xmlns:a16="http://schemas.microsoft.com/office/drawing/2014/main" id="{778A6A36-B533-73B8-38E5-C99F4F7772AE}"/>
              </a:ext>
            </a:extLst>
          </p:cNvPr>
          <p:cNvSpPr>
            <a:spLocks noGrp="1"/>
          </p:cNvSpPr>
          <p:nvPr>
            <p:ph type="body" sz="quarter" idx="14" hasCustomPrompt="1"/>
          </p:nvPr>
        </p:nvSpPr>
        <p:spPr>
          <a:xfrm>
            <a:off x="3814445" y="2367624"/>
            <a:ext cx="2159635" cy="1157288"/>
          </a:xfrm>
        </p:spPr>
        <p:txBody>
          <a:bodyPr/>
          <a:lstStyle>
            <a:lvl1pPr marL="0" indent="0">
              <a:spcBef>
                <a:spcPts val="0"/>
              </a:spcBef>
              <a:buNone/>
              <a:defRPr sz="6000">
                <a:solidFill>
                  <a:srgbClr val="C4DCE7"/>
                </a:solidFill>
                <a:latin typeface="+mj-lt"/>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6" name="Text Placeholder 12">
            <a:extLst>
              <a:ext uri="{FF2B5EF4-FFF2-40B4-BE49-F238E27FC236}">
                <a16:creationId xmlns:a16="http://schemas.microsoft.com/office/drawing/2014/main" id="{D5C9E1F8-99ED-8B7A-42A6-4B56CE29CC88}"/>
              </a:ext>
            </a:extLst>
          </p:cNvPr>
          <p:cNvSpPr>
            <a:spLocks noGrp="1"/>
          </p:cNvSpPr>
          <p:nvPr>
            <p:ph type="body" sz="quarter" idx="15" hasCustomPrompt="1"/>
          </p:nvPr>
        </p:nvSpPr>
        <p:spPr>
          <a:xfrm>
            <a:off x="6344285" y="2367624"/>
            <a:ext cx="2159635" cy="1157288"/>
          </a:xfrm>
        </p:spPr>
        <p:txBody>
          <a:bodyPr/>
          <a:lstStyle>
            <a:lvl1pPr marL="0" indent="0">
              <a:spcBef>
                <a:spcPts val="0"/>
              </a:spcBef>
              <a:buNone/>
              <a:defRPr sz="6000">
                <a:solidFill>
                  <a:srgbClr val="C4DCE7"/>
                </a:solidFill>
                <a:latin typeface="+mj-lt"/>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7" name="Text Placeholder 12">
            <a:extLst>
              <a:ext uri="{FF2B5EF4-FFF2-40B4-BE49-F238E27FC236}">
                <a16:creationId xmlns:a16="http://schemas.microsoft.com/office/drawing/2014/main" id="{E3E8D54E-40D6-7FEF-F199-7FB64024A7DE}"/>
              </a:ext>
            </a:extLst>
          </p:cNvPr>
          <p:cNvSpPr>
            <a:spLocks noGrp="1"/>
          </p:cNvSpPr>
          <p:nvPr>
            <p:ph type="body" sz="quarter" idx="16" hasCustomPrompt="1"/>
          </p:nvPr>
        </p:nvSpPr>
        <p:spPr>
          <a:xfrm>
            <a:off x="8874125" y="2367624"/>
            <a:ext cx="2159635" cy="1157288"/>
          </a:xfrm>
        </p:spPr>
        <p:txBody>
          <a:bodyPr/>
          <a:lstStyle>
            <a:lvl1pPr marL="0" indent="0">
              <a:spcBef>
                <a:spcPts val="0"/>
              </a:spcBef>
              <a:buNone/>
              <a:defRPr sz="6000">
                <a:solidFill>
                  <a:srgbClr val="C4DCE7"/>
                </a:solidFill>
                <a:latin typeface="+mj-lt"/>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8" name="Text Placeholder 12">
            <a:extLst>
              <a:ext uri="{FF2B5EF4-FFF2-40B4-BE49-F238E27FC236}">
                <a16:creationId xmlns:a16="http://schemas.microsoft.com/office/drawing/2014/main" id="{288FBD8E-E704-FF85-C6D9-8DE0396DE321}"/>
              </a:ext>
            </a:extLst>
          </p:cNvPr>
          <p:cNvSpPr>
            <a:spLocks noGrp="1"/>
          </p:cNvSpPr>
          <p:nvPr>
            <p:ph type="body" sz="quarter" idx="17" hasCustomPrompt="1"/>
          </p:nvPr>
        </p:nvSpPr>
        <p:spPr>
          <a:xfrm>
            <a:off x="1284605" y="4397666"/>
            <a:ext cx="2159635" cy="1157288"/>
          </a:xfrm>
        </p:spPr>
        <p:txBody>
          <a:bodyPr/>
          <a:lstStyle>
            <a:lvl1pPr marL="0" indent="0">
              <a:spcBef>
                <a:spcPts val="0"/>
              </a:spcBef>
              <a:buNone/>
              <a:defRPr sz="6000">
                <a:solidFill>
                  <a:srgbClr val="C4DCE7"/>
                </a:solidFill>
                <a:latin typeface="+mj-lt"/>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9" name="Text Placeholder 12">
            <a:extLst>
              <a:ext uri="{FF2B5EF4-FFF2-40B4-BE49-F238E27FC236}">
                <a16:creationId xmlns:a16="http://schemas.microsoft.com/office/drawing/2014/main" id="{EB057653-6B85-C082-C5F0-BAADEA412765}"/>
              </a:ext>
            </a:extLst>
          </p:cNvPr>
          <p:cNvSpPr>
            <a:spLocks noGrp="1"/>
          </p:cNvSpPr>
          <p:nvPr>
            <p:ph type="body" sz="quarter" idx="18" hasCustomPrompt="1"/>
          </p:nvPr>
        </p:nvSpPr>
        <p:spPr>
          <a:xfrm>
            <a:off x="3814445" y="4397666"/>
            <a:ext cx="2159635" cy="1157288"/>
          </a:xfrm>
        </p:spPr>
        <p:txBody>
          <a:bodyPr/>
          <a:lstStyle>
            <a:lvl1pPr marL="0" indent="0">
              <a:spcBef>
                <a:spcPts val="0"/>
              </a:spcBef>
              <a:buNone/>
              <a:defRPr sz="6000">
                <a:solidFill>
                  <a:srgbClr val="C4DCE7"/>
                </a:solidFill>
                <a:latin typeface="+mj-lt"/>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20" name="Text Placeholder 12">
            <a:extLst>
              <a:ext uri="{FF2B5EF4-FFF2-40B4-BE49-F238E27FC236}">
                <a16:creationId xmlns:a16="http://schemas.microsoft.com/office/drawing/2014/main" id="{73171E59-DC79-66CB-BB32-19B7702BCA9B}"/>
              </a:ext>
            </a:extLst>
          </p:cNvPr>
          <p:cNvSpPr>
            <a:spLocks noGrp="1"/>
          </p:cNvSpPr>
          <p:nvPr>
            <p:ph type="body" sz="quarter" idx="19" hasCustomPrompt="1"/>
          </p:nvPr>
        </p:nvSpPr>
        <p:spPr>
          <a:xfrm>
            <a:off x="6344285" y="4397666"/>
            <a:ext cx="2159635" cy="1157288"/>
          </a:xfrm>
        </p:spPr>
        <p:txBody>
          <a:bodyPr/>
          <a:lstStyle>
            <a:lvl1pPr marL="0" indent="0">
              <a:spcBef>
                <a:spcPts val="0"/>
              </a:spcBef>
              <a:buNone/>
              <a:defRPr sz="6000">
                <a:solidFill>
                  <a:srgbClr val="C4DCE7"/>
                </a:solidFill>
                <a:latin typeface="+mj-lt"/>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21" name="Text Placeholder 12">
            <a:extLst>
              <a:ext uri="{FF2B5EF4-FFF2-40B4-BE49-F238E27FC236}">
                <a16:creationId xmlns:a16="http://schemas.microsoft.com/office/drawing/2014/main" id="{6388E6E3-A755-A58A-9864-62B605983105}"/>
              </a:ext>
            </a:extLst>
          </p:cNvPr>
          <p:cNvSpPr>
            <a:spLocks noGrp="1"/>
          </p:cNvSpPr>
          <p:nvPr>
            <p:ph type="body" sz="quarter" idx="20" hasCustomPrompt="1"/>
          </p:nvPr>
        </p:nvSpPr>
        <p:spPr>
          <a:xfrm>
            <a:off x="8874125" y="4397666"/>
            <a:ext cx="2159635" cy="1157288"/>
          </a:xfrm>
        </p:spPr>
        <p:txBody>
          <a:bodyPr/>
          <a:lstStyle>
            <a:lvl1pPr marL="0" indent="0">
              <a:spcBef>
                <a:spcPts val="0"/>
              </a:spcBef>
              <a:buNone/>
              <a:defRPr sz="6000">
                <a:solidFill>
                  <a:srgbClr val="C4DCE7"/>
                </a:solidFill>
                <a:latin typeface="+mj-lt"/>
              </a:defRPr>
            </a:lvl1pPr>
            <a:lvl2pPr marL="0" indent="0">
              <a:spcBef>
                <a:spcPts val="0"/>
              </a:spcBef>
              <a:buNone/>
              <a:defRPr sz="1600">
                <a:solidFill>
                  <a:srgbClr val="C4DCE7"/>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3" name="TextBox 2">
            <a:extLst>
              <a:ext uri="{FF2B5EF4-FFF2-40B4-BE49-F238E27FC236}">
                <a16:creationId xmlns:a16="http://schemas.microsoft.com/office/drawing/2014/main" id="{0DA7333A-2A22-9CAC-2D47-CE7B4E14EF05}"/>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pic>
        <p:nvPicPr>
          <p:cNvPr id="4" name="Picture 3">
            <a:extLst>
              <a:ext uri="{FF2B5EF4-FFF2-40B4-BE49-F238E27FC236}">
                <a16:creationId xmlns:a16="http://schemas.microsoft.com/office/drawing/2014/main" id="{226A9169-C5E9-FBB6-3B2E-0D869C66215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710783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arge Quote with image">
    <p:spTree>
      <p:nvGrpSpPr>
        <p:cNvPr id="1" name=""/>
        <p:cNvGrpSpPr/>
        <p:nvPr/>
      </p:nvGrpSpPr>
      <p:grpSpPr>
        <a:xfrm>
          <a:off x="0" y="0"/>
          <a:ext cx="0" cy="0"/>
          <a:chOff x="0" y="0"/>
          <a:chExt cx="0" cy="0"/>
        </a:xfrm>
      </p:grpSpPr>
      <p:pic>
        <p:nvPicPr>
          <p:cNvPr id="12" name="Picture 11" descr="A picture containing train, engineering, tunnel, steel&#10;&#10;Description automatically generated">
            <a:extLst>
              <a:ext uri="{FF2B5EF4-FFF2-40B4-BE49-F238E27FC236}">
                <a16:creationId xmlns:a16="http://schemas.microsoft.com/office/drawing/2014/main" id="{78F11D86-199F-E166-72CF-A3834A8700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215"/>
          <a:stretch/>
        </p:blipFill>
        <p:spPr>
          <a:xfrm>
            <a:off x="1407409" y="0"/>
            <a:ext cx="10784591" cy="6858000"/>
          </a:xfrm>
          <a:prstGeom prst="rect">
            <a:avLst/>
          </a:prstGeom>
        </p:spPr>
      </p:pic>
      <p:pic>
        <p:nvPicPr>
          <p:cNvPr id="8" name="Picture 7">
            <a:extLst>
              <a:ext uri="{FF2B5EF4-FFF2-40B4-BE49-F238E27FC236}">
                <a16:creationId xmlns:a16="http://schemas.microsoft.com/office/drawing/2014/main" id="{E2F3D6B2-9A69-C57E-782A-F068BC85722D}"/>
              </a:ext>
              <a:ext uri="{C183D7F6-B498-43B3-948B-1728B52AA6E4}">
                <adec:decorative xmlns:adec="http://schemas.microsoft.com/office/drawing/2017/decorative" val="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9553851"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6632576" cy="4067175"/>
          </a:xfrm>
        </p:spPr>
        <p:txBody>
          <a:bodyPr anchor="ctr" anchorCtr="0"/>
          <a:lstStyle>
            <a:lvl1pPr>
              <a:defRPr sz="4700" b="0">
                <a:solidFill>
                  <a:srgbClr val="C4DCE7"/>
                </a:solidFill>
              </a:defRPr>
            </a:lvl1pPr>
          </a:lstStyle>
          <a:p>
            <a:r>
              <a:rPr lang="en-GB"/>
              <a:t>Click to edit Master title style</a:t>
            </a:r>
            <a:endParaRPr lang="en-GB" dirty="0"/>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C4DCE7"/>
                </a:solidFill>
              </a:defRPr>
            </a:lvl1pPr>
          </a:lstStyle>
          <a:p>
            <a:pPr>
              <a:defRPr/>
            </a:pPr>
            <a:r>
              <a:rPr lang="en-GB"/>
              <a:t>Private &amp; confidential</a:t>
            </a:r>
            <a:endParaRPr lang="en-GB" dirty="0"/>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79E308DF-4221-AB51-56CD-31FD8B222A8E}"/>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pic>
        <p:nvPicPr>
          <p:cNvPr id="7" name="Picture 6">
            <a:extLst>
              <a:ext uri="{FF2B5EF4-FFF2-40B4-BE49-F238E27FC236}">
                <a16:creationId xmlns:a16="http://schemas.microsoft.com/office/drawing/2014/main" id="{6D80B26B-B7F5-7E5D-7CAE-BF874B229C7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423176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xtra large quote">
    <p:bg>
      <p:bgPr>
        <a:solidFill>
          <a:schemeClr val="accent6"/>
        </a:solidFill>
        <a:effectLst/>
      </p:bgPr>
    </p:bg>
    <p:spTree>
      <p:nvGrpSpPr>
        <p:cNvPr id="1" name=""/>
        <p:cNvGrpSpPr/>
        <p:nvPr/>
      </p:nvGrpSpPr>
      <p:grpSpPr>
        <a:xfrm>
          <a:off x="0" y="0"/>
          <a:ext cx="0" cy="0"/>
          <a:chOff x="0" y="0"/>
          <a:chExt cx="0" cy="0"/>
        </a:xfrm>
      </p:grpSpPr>
      <p:pic>
        <p:nvPicPr>
          <p:cNvPr id="10" name="Picture 9" descr="A blue and green gradient&#10;&#10;Description automatically generated with medium confidence">
            <a:extLst>
              <a:ext uri="{FF2B5EF4-FFF2-40B4-BE49-F238E27FC236}">
                <a16:creationId xmlns:a16="http://schemas.microsoft.com/office/drawing/2014/main" id="{53025021-A507-E3AD-C6A4-0CBDBBAD1D43}"/>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 y="0"/>
            <a:ext cx="12190815"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11233150" cy="4067175"/>
          </a:xfrm>
        </p:spPr>
        <p:txBody>
          <a:bodyPr anchor="ctr" anchorCtr="0"/>
          <a:lstStyle>
            <a:lvl1pPr algn="ctr">
              <a:defRPr sz="5500" b="0">
                <a:solidFill>
                  <a:srgbClr val="C4DCE7"/>
                </a:solidFill>
              </a:defRPr>
            </a:lvl1pPr>
          </a:lstStyle>
          <a:p>
            <a:r>
              <a:rPr lang="en-GB" dirty="0"/>
              <a:t>Click to edit Master title style</a:t>
            </a:r>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C4DCE7"/>
                </a:solidFill>
              </a:defRPr>
            </a:lvl1pPr>
          </a:lstStyle>
          <a:p>
            <a:pPr>
              <a:defRPr/>
            </a:pPr>
            <a:r>
              <a:rPr lang="en-GB"/>
              <a:t>Private &amp; confidential</a:t>
            </a:r>
            <a:endParaRPr lang="en-GB" dirty="0"/>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61E9EF80-38A7-F2E4-4BF0-2209B824C079}"/>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pic>
        <p:nvPicPr>
          <p:cNvPr id="7" name="Picture 6">
            <a:extLst>
              <a:ext uri="{FF2B5EF4-FFF2-40B4-BE49-F238E27FC236}">
                <a16:creationId xmlns:a16="http://schemas.microsoft.com/office/drawing/2014/main" id="{05004A0C-FCD8-7BF8-E1F9-6D26963CE70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96452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8D1E-A880-DF0A-3AE5-E28DF75009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A96FA1-9DE6-ACBD-2A82-07BC9FC661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4DA84D-56D6-E490-62EC-E28F5961EA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9EDEDB-D611-8426-2B9E-714341F8E9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4E37A5-34B0-C1C8-2A90-33D1E6F9B1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FA479A-BD93-F98C-E413-C38C7F01B2F2}"/>
              </a:ext>
            </a:extLst>
          </p:cNvPr>
          <p:cNvSpPr>
            <a:spLocks noGrp="1"/>
          </p:cNvSpPr>
          <p:nvPr>
            <p:ph type="dt" sz="half" idx="10"/>
          </p:nvPr>
        </p:nvSpPr>
        <p:spPr/>
        <p:txBody>
          <a:bodyPr/>
          <a:lstStyle/>
          <a:p>
            <a:fld id="{BBC52C8C-476F-4AB4-A431-25F348EDBC8A}" type="datetimeFigureOut">
              <a:rPr lang="en-US" smtClean="0"/>
              <a:t>10/2/2025</a:t>
            </a:fld>
            <a:endParaRPr lang="en-US"/>
          </a:p>
        </p:txBody>
      </p:sp>
      <p:sp>
        <p:nvSpPr>
          <p:cNvPr id="8" name="Footer Placeholder 7">
            <a:extLst>
              <a:ext uri="{FF2B5EF4-FFF2-40B4-BE49-F238E27FC236}">
                <a16:creationId xmlns:a16="http://schemas.microsoft.com/office/drawing/2014/main" id="{02CFE0DD-70CE-C5C0-72EE-AE2BF8E0D0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746468-61FD-30FD-85D8-5C40F7555FA8}"/>
              </a:ext>
            </a:extLst>
          </p:cNvPr>
          <p:cNvSpPr>
            <a:spLocks noGrp="1"/>
          </p:cNvSpPr>
          <p:nvPr>
            <p:ph type="sldNum" sz="quarter" idx="12"/>
          </p:nvPr>
        </p:nvSpPr>
        <p:spPr/>
        <p:txBody>
          <a:bodyPr/>
          <a:lstStyle/>
          <a:p>
            <a:fld id="{922263D7-BE98-4319-A181-33B309635998}" type="slidenum">
              <a:rPr lang="en-US" smtClean="0"/>
              <a:t>‹#›</a:t>
            </a:fld>
            <a:endParaRPr lang="en-US"/>
          </a:p>
        </p:txBody>
      </p:sp>
    </p:spTree>
    <p:extLst>
      <p:ext uri="{BB962C8B-B14F-4D97-AF65-F5344CB8AC3E}">
        <p14:creationId xmlns:p14="http://schemas.microsoft.com/office/powerpoint/2010/main" val="2670595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Extra large quote">
    <p:bg>
      <p:bgPr>
        <a:solidFill>
          <a:schemeClr val="accent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F556F-53D6-2E3A-ECF9-3FCCA3A2645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592" y="0"/>
            <a:ext cx="12190815"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11233150" cy="4067175"/>
          </a:xfrm>
        </p:spPr>
        <p:txBody>
          <a:bodyPr anchor="ctr" anchorCtr="0"/>
          <a:lstStyle>
            <a:lvl1pPr algn="ctr">
              <a:defRPr sz="5500" b="0">
                <a:solidFill>
                  <a:srgbClr val="C4DCE7"/>
                </a:solidFill>
              </a:defRPr>
            </a:lvl1pPr>
          </a:lstStyle>
          <a:p>
            <a:r>
              <a:rPr lang="en-GB"/>
              <a:t>Click to edit Master title style</a:t>
            </a:r>
            <a:endParaRPr lang="en-GB" dirty="0"/>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C4DCE7"/>
                </a:solidFill>
              </a:defRPr>
            </a:lvl1pPr>
          </a:lstStyle>
          <a:p>
            <a:pPr>
              <a:defRPr/>
            </a:pPr>
            <a:r>
              <a:rPr lang="en-GB"/>
              <a:t>Private &amp; confidential</a:t>
            </a:r>
            <a:endParaRPr lang="en-GB" dirty="0"/>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61E9EF80-38A7-F2E4-4BF0-2209B824C079}"/>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pic>
        <p:nvPicPr>
          <p:cNvPr id="7" name="Picture 6">
            <a:extLst>
              <a:ext uri="{FF2B5EF4-FFF2-40B4-BE49-F238E27FC236}">
                <a16:creationId xmlns:a16="http://schemas.microsoft.com/office/drawing/2014/main" id="{05004A0C-FCD8-7BF8-E1F9-6D26963CE70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1527405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Extra large quote">
    <p:bg>
      <p:bgPr>
        <a:solidFill>
          <a:schemeClr val="accent6"/>
        </a:solidFill>
        <a:effectLst/>
      </p:bgPr>
    </p:bg>
    <p:spTree>
      <p:nvGrpSpPr>
        <p:cNvPr id="1" name=""/>
        <p:cNvGrpSpPr/>
        <p:nvPr/>
      </p:nvGrpSpPr>
      <p:grpSpPr>
        <a:xfrm>
          <a:off x="0" y="0"/>
          <a:ext cx="0" cy="0"/>
          <a:chOff x="0" y="0"/>
          <a:chExt cx="0" cy="0"/>
        </a:xfrm>
      </p:grpSpPr>
      <p:pic>
        <p:nvPicPr>
          <p:cNvPr id="13" name="Picture 12" descr="A purple and blue background">
            <a:extLst>
              <a:ext uri="{FF2B5EF4-FFF2-40B4-BE49-F238E27FC236}">
                <a16:creationId xmlns:a16="http://schemas.microsoft.com/office/drawing/2014/main" id="{63D2E7F0-A39B-FEDE-BFE4-F7EC611848EA}"/>
              </a:ext>
              <a:ext uri="{C183D7F6-B498-43B3-948B-1728B52AA6E4}">
                <adec:decorative xmlns:adec="http://schemas.microsoft.com/office/drawing/2017/decorative" val="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2" y="-2"/>
            <a:ext cx="12192000" cy="6858002"/>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11233150" cy="4067175"/>
          </a:xfrm>
        </p:spPr>
        <p:txBody>
          <a:bodyPr anchor="ctr" anchorCtr="0"/>
          <a:lstStyle>
            <a:lvl1pPr algn="ctr">
              <a:defRPr sz="5500" b="0">
                <a:solidFill>
                  <a:srgbClr val="C4DCE7"/>
                </a:solidFill>
              </a:defRPr>
            </a:lvl1pPr>
          </a:lstStyle>
          <a:p>
            <a:r>
              <a:rPr lang="en-GB"/>
              <a:t>Click to edit Master title style</a:t>
            </a:r>
            <a:endParaRPr lang="en-GB" dirty="0"/>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C4DCE7"/>
                </a:solidFill>
              </a:defRPr>
            </a:lvl1pPr>
          </a:lstStyle>
          <a:p>
            <a:pPr>
              <a:defRPr/>
            </a:pPr>
            <a:r>
              <a:rPr lang="en-GB"/>
              <a:t>Private &amp; confidential</a:t>
            </a:r>
            <a:endParaRPr lang="en-GB" dirty="0"/>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61E9EF80-38A7-F2E4-4BF0-2209B824C079}"/>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pic>
        <p:nvPicPr>
          <p:cNvPr id="7" name="Picture 6">
            <a:extLst>
              <a:ext uri="{FF2B5EF4-FFF2-40B4-BE49-F238E27FC236}">
                <a16:creationId xmlns:a16="http://schemas.microsoft.com/office/drawing/2014/main" id="{05004A0C-FCD8-7BF8-E1F9-6D26963CE70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26303154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Extra large quot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F197E3-2E26-28A3-289C-ECD5BE2903E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397763"/>
            <a:ext cx="11484864" cy="6460236"/>
          </a:xfrm>
          <a:prstGeom prst="rect">
            <a:avLst/>
          </a:prstGeom>
        </p:spPr>
      </p:pic>
      <p:pic>
        <p:nvPicPr>
          <p:cNvPr id="10" name="Picture 9">
            <a:extLst>
              <a:ext uri="{FF2B5EF4-FFF2-40B4-BE49-F238E27FC236}">
                <a16:creationId xmlns:a16="http://schemas.microsoft.com/office/drawing/2014/main" id="{97F48CCB-ADC0-C0A2-9423-9D1086DE5F89}"/>
              </a:ext>
              <a:ext uri="{C183D7F6-B498-43B3-948B-1728B52AA6E4}">
                <adec:decorative xmlns:adec="http://schemas.microsoft.com/office/drawing/2017/decorative" val="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773"/>
          <a:stretch/>
        </p:blipFill>
        <p:spPr>
          <a:xfrm flipH="1">
            <a:off x="-378228" y="1"/>
            <a:ext cx="9539981" cy="6857999"/>
          </a:xfrm>
          <a:prstGeom prst="rect">
            <a:avLst/>
          </a:prstGeom>
        </p:spPr>
      </p:pic>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C4DCE7"/>
                </a:solidFill>
              </a:defRPr>
            </a:lvl1pPr>
          </a:lstStyle>
          <a:p>
            <a:pPr>
              <a:defRPr/>
            </a:pPr>
            <a:r>
              <a:rPr lang="en-GB"/>
              <a:t>Private &amp; confidential</a:t>
            </a:r>
            <a:endParaRPr lang="en-GB" dirty="0"/>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61E9EF80-38A7-F2E4-4BF0-2209B824C079}"/>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pic>
        <p:nvPicPr>
          <p:cNvPr id="7" name="Picture 6">
            <a:extLst>
              <a:ext uri="{FF2B5EF4-FFF2-40B4-BE49-F238E27FC236}">
                <a16:creationId xmlns:a16="http://schemas.microsoft.com/office/drawing/2014/main" id="{05004A0C-FCD8-7BF8-E1F9-6D26963CE706}"/>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
        <p:nvSpPr>
          <p:cNvPr id="9" name="Title 1">
            <a:extLst>
              <a:ext uri="{FF2B5EF4-FFF2-40B4-BE49-F238E27FC236}">
                <a16:creationId xmlns:a16="http://schemas.microsoft.com/office/drawing/2014/main" id="{56E0283A-2111-7F7B-E7F9-A0A89F65A578}"/>
              </a:ext>
            </a:extLst>
          </p:cNvPr>
          <p:cNvSpPr>
            <a:spLocks noGrp="1"/>
          </p:cNvSpPr>
          <p:nvPr>
            <p:ph type="title"/>
          </p:nvPr>
        </p:nvSpPr>
        <p:spPr>
          <a:xfrm>
            <a:off x="7127558" y="2424456"/>
            <a:ext cx="4585017" cy="2138680"/>
          </a:xfrm>
        </p:spPr>
        <p:txBody>
          <a:bodyPr anchor="t" anchorCtr="0"/>
          <a:lstStyle>
            <a:lvl1pPr>
              <a:defRPr sz="3500" b="0" cap="none" baseline="0">
                <a:solidFill>
                  <a:schemeClr val="bg2"/>
                </a:solidFill>
              </a:defRPr>
            </a:lvl1pPr>
          </a:lstStyle>
          <a:p>
            <a:r>
              <a:rPr lang="en-GB" dirty="0"/>
              <a:t>Click to edit Master title style</a:t>
            </a:r>
          </a:p>
        </p:txBody>
      </p:sp>
    </p:spTree>
    <p:extLst>
      <p:ext uri="{BB962C8B-B14F-4D97-AF65-F5344CB8AC3E}">
        <p14:creationId xmlns:p14="http://schemas.microsoft.com/office/powerpoint/2010/main" val="31395312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rge quote">
    <p:bg>
      <p:bgPr>
        <a:solidFill>
          <a:srgbClr val="C4DCE7"/>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F9840F-5AF1-9820-BEB8-8D35583FE1B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51218" y="982553"/>
            <a:ext cx="8455715" cy="3555580"/>
          </a:xfrm>
        </p:spPr>
        <p:txBody>
          <a:bodyPr anchor="t" anchorCtr="0"/>
          <a:lstStyle>
            <a:lvl1pPr algn="l">
              <a:defRPr sz="5500" b="0">
                <a:solidFill>
                  <a:srgbClr val="C4DCE7"/>
                </a:solidFill>
              </a:defRPr>
            </a:lvl1pPr>
          </a:lstStyle>
          <a:p>
            <a:r>
              <a:rPr lang="en-GB"/>
              <a:t>Click to edit Master title style</a:t>
            </a:r>
            <a:endParaRPr lang="en-GB" dirty="0"/>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192D38"/>
                </a:solidFill>
              </a:defRPr>
            </a:lvl1pPr>
          </a:lstStyle>
          <a:p>
            <a:pPr>
              <a:defRPr/>
            </a:pPr>
            <a:r>
              <a:rPr lang="en-GB"/>
              <a:t>Private &amp; confidential</a:t>
            </a:r>
            <a:endParaRPr lang="en-GB" dirty="0"/>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192D38"/>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09CA75A9-4B7D-4737-C229-35D7CF729152}"/>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chemeClr val="tx1"/>
                </a:solidFill>
                <a:latin typeface="Arial" panose="020B0604020202020204" pitchFamily="34" charset="0"/>
              </a:rPr>
              <a:t>AtkinsRéalis</a:t>
            </a:r>
            <a:r>
              <a:rPr lang="en-GB" sz="900" b="0" i="0" u="none" strike="noStrike" baseline="0" dirty="0">
                <a:solidFill>
                  <a:schemeClr val="tx1"/>
                </a:solidFill>
                <a:latin typeface="Arial" panose="020B0604020202020204" pitchFamily="34" charset="0"/>
              </a:rPr>
              <a:t>  </a:t>
            </a:r>
          </a:p>
        </p:txBody>
      </p:sp>
      <p:pic>
        <p:nvPicPr>
          <p:cNvPr id="6" name="Picture 5">
            <a:extLst>
              <a:ext uri="{FF2B5EF4-FFF2-40B4-BE49-F238E27FC236}">
                <a16:creationId xmlns:a16="http://schemas.microsoft.com/office/drawing/2014/main" id="{38C5F8F3-3A90-FA36-1F82-E4E3FADC3968}"/>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998279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Key statistics">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1941513"/>
          </a:xfrm>
        </p:spPr>
        <p:txBody>
          <a:bodyPr/>
          <a:lstStyle>
            <a:lvl1pPr>
              <a:defRPr sz="6200" b="0">
                <a:solidFill>
                  <a:srgbClr val="C4DCE7"/>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a:xfrm>
            <a:off x="479425" y="4271058"/>
            <a:ext cx="6632575" cy="2104501"/>
          </a:xfrm>
        </p:spPr>
        <p:txBody>
          <a:bodyPr/>
          <a:lstStyle>
            <a:lvl1pPr marL="0" indent="0">
              <a:buNone/>
              <a:defRPr sz="2500">
                <a:solidFill>
                  <a:srgbClr val="C4DCE7"/>
                </a:solidFill>
              </a:defRPr>
            </a:lvl1pPr>
            <a:lvl2pPr>
              <a:defRPr>
                <a:solidFill>
                  <a:srgbClr val="C4DCE7"/>
                </a:solidFill>
              </a:defRPr>
            </a:lvl2pPr>
            <a:lvl3pPr>
              <a:defRPr>
                <a:solidFill>
                  <a:srgbClr val="C4DCE7"/>
                </a:solidFill>
              </a:defRPr>
            </a:lvl3pPr>
            <a:lvl4pPr>
              <a:defRPr>
                <a:solidFill>
                  <a:srgbClr val="C4DCE7"/>
                </a:solidFill>
              </a:defRPr>
            </a:lvl4pPr>
            <a:lvl5pPr>
              <a:defRPr>
                <a:solidFill>
                  <a:srgbClr val="C4DCE7"/>
                </a:solidFill>
              </a:defRPr>
            </a:lvl5pPr>
          </a:lstStyle>
          <a:p>
            <a:pPr lvl="0"/>
            <a:r>
              <a:rPr lang="en-GB"/>
              <a:t>Click to edit Master text styles</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a:t>Private &amp; confidential</a:t>
            </a:r>
            <a:endParaRPr lang="en-GB" dirty="0"/>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11" name="Table Placeholder 10">
            <a:extLst>
              <a:ext uri="{FF2B5EF4-FFF2-40B4-BE49-F238E27FC236}">
                <a16:creationId xmlns:a16="http://schemas.microsoft.com/office/drawing/2014/main" id="{99944CFC-5169-6C9A-C18A-D53370C6046C}"/>
              </a:ext>
            </a:extLst>
          </p:cNvPr>
          <p:cNvSpPr>
            <a:spLocks noGrp="1"/>
          </p:cNvSpPr>
          <p:nvPr>
            <p:ph type="tbl" sz="quarter" idx="13"/>
          </p:nvPr>
        </p:nvSpPr>
        <p:spPr>
          <a:xfrm>
            <a:off x="8128000" y="476250"/>
            <a:ext cx="3586163" cy="5762625"/>
          </a:xfrm>
        </p:spPr>
        <p:txBody>
          <a:bodyPr/>
          <a:lstStyle>
            <a:lvl1pPr>
              <a:buClr>
                <a:srgbClr val="C4DCE7"/>
              </a:buClr>
              <a:defRPr>
                <a:solidFill>
                  <a:srgbClr val="C4DCE7"/>
                </a:solidFill>
              </a:defRPr>
            </a:lvl1pPr>
          </a:lstStyle>
          <a:p>
            <a:r>
              <a:rPr lang="en-GB"/>
              <a:t>Click icon to add table</a:t>
            </a:r>
            <a:endParaRPr lang="en-GB" dirty="0"/>
          </a:p>
        </p:txBody>
      </p:sp>
      <p:sp>
        <p:nvSpPr>
          <p:cNvPr id="4" name="TextBox 3">
            <a:extLst>
              <a:ext uri="{FF2B5EF4-FFF2-40B4-BE49-F238E27FC236}">
                <a16:creationId xmlns:a16="http://schemas.microsoft.com/office/drawing/2014/main" id="{FB9CFB19-1F0B-87FF-B02C-FC609AE7D88B}"/>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pic>
        <p:nvPicPr>
          <p:cNvPr id="8" name="Picture 7">
            <a:extLst>
              <a:ext uri="{FF2B5EF4-FFF2-40B4-BE49-F238E27FC236}">
                <a16:creationId xmlns:a16="http://schemas.microsoft.com/office/drawing/2014/main" id="{DF71B24C-4869-F815-A87F-2DF4CBF2675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65335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Key statistics and image">
    <p:bg>
      <p:bgPr>
        <a:solidFill>
          <a:schemeClr val="accent6"/>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93E740E-3B04-B5EC-34B4-DCD2A5A4DAA3}"/>
              </a:ext>
            </a:extLst>
          </p:cNvPr>
          <p:cNvSpPr>
            <a:spLocks noGrp="1"/>
          </p:cNvSpPr>
          <p:nvPr>
            <p:ph type="pic" sz="quarter" idx="14"/>
          </p:nvPr>
        </p:nvSpPr>
        <p:spPr>
          <a:xfrm>
            <a:off x="7384206" y="0"/>
            <a:ext cx="4807794" cy="6858000"/>
          </a:xfrm>
          <a:solidFill>
            <a:schemeClr val="bg1">
              <a:lumMod val="9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1941513"/>
          </a:xfrm>
        </p:spPr>
        <p:txBody>
          <a:bodyPr/>
          <a:lstStyle>
            <a:lvl1pPr>
              <a:defRPr sz="6200" b="0">
                <a:solidFill>
                  <a:srgbClr val="B9FF00"/>
                </a:solidFill>
              </a:defRPr>
            </a:lvl1pPr>
          </a:lstStyle>
          <a:p>
            <a:r>
              <a:rPr lang="en-GB"/>
              <a:t>Click to edit Master title style</a:t>
            </a:r>
            <a:endParaRPr lang="en-GB" dirty="0"/>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a:t>Private &amp; confidential</a:t>
            </a:r>
            <a:endParaRPr lang="en-GB" dirty="0"/>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11" name="Table Placeholder 10">
            <a:extLst>
              <a:ext uri="{FF2B5EF4-FFF2-40B4-BE49-F238E27FC236}">
                <a16:creationId xmlns:a16="http://schemas.microsoft.com/office/drawing/2014/main" id="{99944CFC-5169-6C9A-C18A-D53370C6046C}"/>
              </a:ext>
            </a:extLst>
          </p:cNvPr>
          <p:cNvSpPr>
            <a:spLocks noGrp="1"/>
          </p:cNvSpPr>
          <p:nvPr>
            <p:ph type="tbl" sz="quarter" idx="13"/>
          </p:nvPr>
        </p:nvSpPr>
        <p:spPr>
          <a:xfrm>
            <a:off x="479426" y="3113590"/>
            <a:ext cx="6632575" cy="3125286"/>
          </a:xfrm>
        </p:spPr>
        <p:txBody>
          <a:bodyPr/>
          <a:lstStyle>
            <a:lvl1pPr>
              <a:buClr>
                <a:srgbClr val="C4DCE7"/>
              </a:buClr>
              <a:defRPr>
                <a:solidFill>
                  <a:srgbClr val="C4DCE7"/>
                </a:solidFill>
              </a:defRPr>
            </a:lvl1pPr>
          </a:lstStyle>
          <a:p>
            <a:r>
              <a:rPr lang="en-GB"/>
              <a:t>Click icon to add table</a:t>
            </a:r>
            <a:endParaRPr lang="en-GB" dirty="0"/>
          </a:p>
        </p:txBody>
      </p:sp>
      <p:sp>
        <p:nvSpPr>
          <p:cNvPr id="3" name="TextBox 2">
            <a:extLst>
              <a:ext uri="{FF2B5EF4-FFF2-40B4-BE49-F238E27FC236}">
                <a16:creationId xmlns:a16="http://schemas.microsoft.com/office/drawing/2014/main" id="{1A165DD3-F8EE-97BC-8A79-ED3DE5C7977E}"/>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spTree>
    <p:extLst>
      <p:ext uri="{BB962C8B-B14F-4D97-AF65-F5344CB8AC3E}">
        <p14:creationId xmlns:p14="http://schemas.microsoft.com/office/powerpoint/2010/main" val="1635599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se study 1">
    <p:bg>
      <p:bgPr>
        <a:solidFill>
          <a:schemeClr val="bg1"/>
        </a:solidFill>
        <a:effectLst/>
      </p:bgPr>
    </p:bg>
    <p:spTree>
      <p:nvGrpSpPr>
        <p:cNvPr id="1" name=""/>
        <p:cNvGrpSpPr/>
        <p:nvPr/>
      </p:nvGrpSpPr>
      <p:grpSpPr>
        <a:xfrm>
          <a:off x="0" y="0"/>
          <a:ext cx="0" cy="0"/>
          <a:chOff x="0" y="0"/>
          <a:chExt cx="0" cy="0"/>
        </a:xfrm>
      </p:grpSpPr>
      <p:pic>
        <p:nvPicPr>
          <p:cNvPr id="8" name="Picture 7" descr="A blue and black rectangle&#10;&#10;Description automatically generated with low confidence">
            <a:extLst>
              <a:ext uri="{FF2B5EF4-FFF2-40B4-BE49-F238E27FC236}">
                <a16:creationId xmlns:a16="http://schemas.microsoft.com/office/drawing/2014/main" id="{D3C91588-057D-FF6E-AB26-EAB2531E5E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71661"/>
            <a:ext cx="7743463" cy="4986337"/>
          </a:xfrm>
          <a:prstGeom prst="rect">
            <a:avLst/>
          </a:prstGeom>
        </p:spPr>
      </p:pic>
      <p:sp>
        <p:nvSpPr>
          <p:cNvPr id="10" name="Picture Placeholder 6">
            <a:extLst>
              <a:ext uri="{FF2B5EF4-FFF2-40B4-BE49-F238E27FC236}">
                <a16:creationId xmlns:a16="http://schemas.microsoft.com/office/drawing/2014/main" id="{A3963003-87D0-A2AB-C77E-3C66E3FA4089}"/>
              </a:ext>
            </a:extLst>
          </p:cNvPr>
          <p:cNvSpPr>
            <a:spLocks noGrp="1"/>
          </p:cNvSpPr>
          <p:nvPr>
            <p:ph type="pic" sz="quarter" idx="16"/>
          </p:nvPr>
        </p:nvSpPr>
        <p:spPr>
          <a:xfrm>
            <a:off x="0" y="3225164"/>
            <a:ext cx="6400800" cy="3632835"/>
          </a:xfrm>
          <a:solidFill>
            <a:schemeClr val="bg1">
              <a:lumMod val="95000"/>
            </a:schemeClr>
          </a:solidFill>
        </p:spPr>
        <p:txBody>
          <a:bodyPr/>
          <a:lstStyle/>
          <a:p>
            <a:r>
              <a:rPr lang="en-GB"/>
              <a:t>Click icon to add picture</a:t>
            </a:r>
          </a:p>
        </p:txBody>
      </p:sp>
      <p:pic>
        <p:nvPicPr>
          <p:cNvPr id="17" name="Picture 16">
            <a:extLst>
              <a:ext uri="{FF2B5EF4-FFF2-40B4-BE49-F238E27FC236}">
                <a16:creationId xmlns:a16="http://schemas.microsoft.com/office/drawing/2014/main" id="{6A729E7D-22D4-364B-F13B-8955F0888492}"/>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71662"/>
            <a:ext cx="7743463" cy="4986337"/>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919163"/>
          </a:xfrm>
        </p:spPr>
        <p:txBody>
          <a:bodyPr/>
          <a:lstStyle>
            <a:lvl1pPr>
              <a:defRPr sz="4000" cap="all" baseline="0">
                <a:solidFill>
                  <a:srgbClr val="192D38"/>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a:xfrm>
            <a:off x="8372406" y="476250"/>
            <a:ext cx="3340170" cy="3227649"/>
          </a:xfrm>
        </p:spPr>
        <p:txBody>
          <a:bodyPr/>
          <a:lstStyle>
            <a:lvl1pPr>
              <a:buClr>
                <a:srgbClr val="192D38"/>
              </a:buClr>
              <a:defRPr>
                <a:solidFill>
                  <a:srgbClr val="192D38"/>
                </a:solidFill>
              </a:defRPr>
            </a:lvl1pPr>
            <a:lvl2pPr>
              <a:buClr>
                <a:srgbClr val="192D38"/>
              </a:buClr>
              <a:defRPr>
                <a:solidFill>
                  <a:srgbClr val="192D38"/>
                </a:solidFill>
              </a:defRPr>
            </a:lvl2pPr>
            <a:lvl3pPr>
              <a:buClr>
                <a:srgbClr val="192D38"/>
              </a:buClr>
              <a:defRPr>
                <a:solidFill>
                  <a:srgbClr val="192D38"/>
                </a:solidFill>
              </a:defRPr>
            </a:lvl3pPr>
            <a:lvl4pPr>
              <a:buClr>
                <a:srgbClr val="192D38"/>
              </a:buClr>
              <a:defRPr>
                <a:solidFill>
                  <a:srgbClr val="192D38"/>
                </a:solidFill>
              </a:defRPr>
            </a:lvl4pPr>
            <a:lvl5pPr>
              <a:buClr>
                <a:srgbClr val="192D38"/>
              </a:buClr>
              <a:defRPr>
                <a:solidFill>
                  <a:srgbClr val="192D38"/>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C4DCE7"/>
                </a:solidFill>
              </a:defRPr>
            </a:lvl1pPr>
          </a:lstStyle>
          <a:p>
            <a:r>
              <a:rPr lang="en-GB"/>
              <a:t>Private &amp; confidential</a:t>
            </a:r>
            <a:endParaRPr lang="en-GB" dirty="0"/>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C4DCE7"/>
                </a:solidFill>
              </a:defRPr>
            </a:lvl1pPr>
          </a:lstStyle>
          <a:p>
            <a:fld id="{C57EC9A4-B98A-45F3-8020-152340DC5255}" type="slidenum">
              <a:rPr lang="en-GB" smtClean="0"/>
              <a:pPr/>
              <a:t>‹#›</a:t>
            </a:fld>
            <a:endParaRPr lang="en-GB" dirty="0"/>
          </a:p>
        </p:txBody>
      </p:sp>
      <p:sp>
        <p:nvSpPr>
          <p:cNvPr id="13" name="TextBox 12">
            <a:extLst>
              <a:ext uri="{FF2B5EF4-FFF2-40B4-BE49-F238E27FC236}">
                <a16:creationId xmlns:a16="http://schemas.microsoft.com/office/drawing/2014/main" id="{39511317-0E8D-5C31-D814-E0C63DB11928}"/>
              </a:ext>
            </a:extLst>
          </p:cNvPr>
          <p:cNvSpPr txBox="1"/>
          <p:nvPr userDrawn="1"/>
        </p:nvSpPr>
        <p:spPr>
          <a:xfrm>
            <a:off x="510540" y="6496685"/>
            <a:ext cx="720090"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 </a:t>
            </a:r>
          </a:p>
        </p:txBody>
      </p:sp>
      <p:sp>
        <p:nvSpPr>
          <p:cNvPr id="9" name="Text Placeholder 12">
            <a:extLst>
              <a:ext uri="{FF2B5EF4-FFF2-40B4-BE49-F238E27FC236}">
                <a16:creationId xmlns:a16="http://schemas.microsoft.com/office/drawing/2014/main" id="{EAA7CD17-67A7-F211-597D-C1E1CFFA926D}"/>
              </a:ext>
            </a:extLst>
          </p:cNvPr>
          <p:cNvSpPr>
            <a:spLocks noGrp="1"/>
          </p:cNvSpPr>
          <p:nvPr>
            <p:ph type="body" sz="quarter" idx="13" hasCustomPrompt="1"/>
          </p:nvPr>
        </p:nvSpPr>
        <p:spPr>
          <a:xfrm>
            <a:off x="8372406" y="3796906"/>
            <a:ext cx="3340170"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5" name="Text Placeholder 12">
            <a:extLst>
              <a:ext uri="{FF2B5EF4-FFF2-40B4-BE49-F238E27FC236}">
                <a16:creationId xmlns:a16="http://schemas.microsoft.com/office/drawing/2014/main" id="{FC823389-098F-7101-B37C-AB9BE4CFF68C}"/>
              </a:ext>
            </a:extLst>
          </p:cNvPr>
          <p:cNvSpPr>
            <a:spLocks noGrp="1"/>
          </p:cNvSpPr>
          <p:nvPr>
            <p:ph type="body" sz="quarter" idx="14" hasCustomPrompt="1"/>
          </p:nvPr>
        </p:nvSpPr>
        <p:spPr>
          <a:xfrm>
            <a:off x="8372406" y="5270762"/>
            <a:ext cx="3340170"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7" name="Picture Placeholder 6">
            <a:extLst>
              <a:ext uri="{FF2B5EF4-FFF2-40B4-BE49-F238E27FC236}">
                <a16:creationId xmlns:a16="http://schemas.microsoft.com/office/drawing/2014/main" id="{C2CA7B13-5C6A-FECD-8DB8-F43C308BBFB8}"/>
              </a:ext>
            </a:extLst>
          </p:cNvPr>
          <p:cNvSpPr>
            <a:spLocks noGrp="1"/>
          </p:cNvSpPr>
          <p:nvPr>
            <p:ph type="pic" sz="quarter" idx="15"/>
          </p:nvPr>
        </p:nvSpPr>
        <p:spPr>
          <a:xfrm>
            <a:off x="0" y="3225165"/>
            <a:ext cx="6400800" cy="3632835"/>
          </a:xfrm>
          <a:solidFill>
            <a:schemeClr val="bg1">
              <a:lumMod val="95000"/>
            </a:schemeClr>
          </a:solidFill>
        </p:spPr>
        <p:txBody>
          <a:bodyPr/>
          <a:lstStyle/>
          <a:p>
            <a:r>
              <a:rPr lang="en-GB"/>
              <a:t>Click icon to add picture</a:t>
            </a:r>
          </a:p>
        </p:txBody>
      </p:sp>
    </p:spTree>
    <p:extLst>
      <p:ext uri="{BB962C8B-B14F-4D97-AF65-F5344CB8AC3E}">
        <p14:creationId xmlns:p14="http://schemas.microsoft.com/office/powerpoint/2010/main" val="626658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p>
            <a:fld id="{C57EC9A4-B98A-45F3-8020-152340DC5255}" type="slidenum">
              <a:rPr lang="en-GB" smtClean="0"/>
              <a:t>‹#›</a:t>
            </a:fld>
            <a:endParaRPr lang="en-GB"/>
          </a:p>
        </p:txBody>
      </p:sp>
    </p:spTree>
    <p:extLst>
      <p:ext uri="{BB962C8B-B14F-4D97-AF65-F5344CB8AC3E}">
        <p14:creationId xmlns:p14="http://schemas.microsoft.com/office/powerpoint/2010/main" val="4192250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2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5A16D-2A34-FF35-FCA3-9715CF259A8D}"/>
              </a:ext>
            </a:extLst>
          </p:cNvPr>
          <p:cNvSpPr>
            <a:spLocks noGrp="1"/>
          </p:cNvSpPr>
          <p:nvPr>
            <p:ph type="title"/>
          </p:nvPr>
        </p:nvSpPr>
        <p:spPr/>
        <p:txBody>
          <a:bodyPr/>
          <a:lstStyle/>
          <a:p>
            <a:r>
              <a:rPr lang="en-GB"/>
              <a:t>Click to edit Master title style</a:t>
            </a:r>
            <a:endParaRPr lang="en-GB" dirty="0"/>
          </a:p>
        </p:txBody>
      </p:sp>
      <p:sp>
        <p:nvSpPr>
          <p:cNvPr id="9" name="Picture Placeholder 8">
            <a:extLst>
              <a:ext uri="{FF2B5EF4-FFF2-40B4-BE49-F238E27FC236}">
                <a16:creationId xmlns:a16="http://schemas.microsoft.com/office/drawing/2014/main" id="{C4EB8418-6F55-1E02-0EC9-E5B61261E210}"/>
              </a:ext>
            </a:extLst>
          </p:cNvPr>
          <p:cNvSpPr>
            <a:spLocks noGrp="1"/>
          </p:cNvSpPr>
          <p:nvPr>
            <p:ph type="pic" sz="quarter" idx="13"/>
          </p:nvPr>
        </p:nvSpPr>
        <p:spPr>
          <a:xfrm>
            <a:off x="0" y="1758950"/>
            <a:ext cx="4826643" cy="4283075"/>
          </a:xfrm>
          <a:solidFill>
            <a:schemeClr val="bg1">
              <a:lumMod val="9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5300663" y="1758950"/>
            <a:ext cx="3094298" cy="4605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Text Placeholder 10">
            <a:extLst>
              <a:ext uri="{FF2B5EF4-FFF2-40B4-BE49-F238E27FC236}">
                <a16:creationId xmlns:a16="http://schemas.microsoft.com/office/drawing/2014/main" id="{925C5EDD-7233-1D70-711D-00B156937800}"/>
              </a:ext>
            </a:extLst>
          </p:cNvPr>
          <p:cNvSpPr>
            <a:spLocks noGrp="1"/>
          </p:cNvSpPr>
          <p:nvPr>
            <p:ph type="body" sz="quarter" idx="15"/>
          </p:nvPr>
        </p:nvSpPr>
        <p:spPr>
          <a:xfrm>
            <a:off x="8618277" y="1758950"/>
            <a:ext cx="3094298" cy="4605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Footer Placeholder 13">
            <a:extLst>
              <a:ext uri="{FF2B5EF4-FFF2-40B4-BE49-F238E27FC236}">
                <a16:creationId xmlns:a16="http://schemas.microsoft.com/office/drawing/2014/main" id="{F0F6188D-6E9F-929F-C618-4B2D1F731437}"/>
              </a:ext>
            </a:extLst>
          </p:cNvPr>
          <p:cNvSpPr>
            <a:spLocks noGrp="1"/>
          </p:cNvSpPr>
          <p:nvPr>
            <p:ph type="ftr" sz="quarter" idx="17"/>
          </p:nvPr>
        </p:nvSpPr>
        <p:spPr/>
        <p:txBody>
          <a:bodyPr/>
          <a:lstStyle/>
          <a:p>
            <a:pPr>
              <a:defRPr/>
            </a:pPr>
            <a:r>
              <a:rPr lang="en-GB">
                <a:solidFill>
                  <a:srgbClr val="192D38"/>
                </a:solidFill>
              </a:rPr>
              <a:t>Private &amp; confidential</a:t>
            </a:r>
            <a:endParaRPr lang="en-GB" dirty="0">
              <a:solidFill>
                <a:srgbClr val="192D38"/>
              </a:solidFill>
            </a:endParaRPr>
          </a:p>
        </p:txBody>
      </p:sp>
      <p:sp>
        <p:nvSpPr>
          <p:cNvPr id="15" name="Slide Number Placeholder 14">
            <a:extLst>
              <a:ext uri="{FF2B5EF4-FFF2-40B4-BE49-F238E27FC236}">
                <a16:creationId xmlns:a16="http://schemas.microsoft.com/office/drawing/2014/main" id="{7178361D-6C98-054C-B7F0-A00466BC5048}"/>
              </a:ext>
            </a:extLst>
          </p:cNvPr>
          <p:cNvSpPr>
            <a:spLocks noGrp="1"/>
          </p:cNvSpPr>
          <p:nvPr>
            <p:ph type="sldNum" sz="quarter" idx="18"/>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13151650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2 content righ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5300663" y="2417762"/>
            <a:ext cx="3094298" cy="3946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Text Placeholder 10">
            <a:extLst>
              <a:ext uri="{FF2B5EF4-FFF2-40B4-BE49-F238E27FC236}">
                <a16:creationId xmlns:a16="http://schemas.microsoft.com/office/drawing/2014/main" id="{925C5EDD-7233-1D70-711D-00B156937800}"/>
              </a:ext>
            </a:extLst>
          </p:cNvPr>
          <p:cNvSpPr>
            <a:spLocks noGrp="1"/>
          </p:cNvSpPr>
          <p:nvPr>
            <p:ph type="body" sz="quarter" idx="15"/>
          </p:nvPr>
        </p:nvSpPr>
        <p:spPr>
          <a:xfrm>
            <a:off x="8618277" y="2417762"/>
            <a:ext cx="3094298" cy="3946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Footer Placeholder 13">
            <a:extLst>
              <a:ext uri="{FF2B5EF4-FFF2-40B4-BE49-F238E27FC236}">
                <a16:creationId xmlns:a16="http://schemas.microsoft.com/office/drawing/2014/main" id="{F0F6188D-6E9F-929F-C618-4B2D1F731437}"/>
              </a:ext>
            </a:extLst>
          </p:cNvPr>
          <p:cNvSpPr>
            <a:spLocks noGrp="1"/>
          </p:cNvSpPr>
          <p:nvPr>
            <p:ph type="ftr" sz="quarter" idx="17"/>
          </p:nvPr>
        </p:nvSpPr>
        <p:spPr/>
        <p:txBody>
          <a:bodyPr/>
          <a:lstStyle/>
          <a:p>
            <a:pPr>
              <a:defRPr/>
            </a:pPr>
            <a:r>
              <a:rPr lang="en-GB">
                <a:solidFill>
                  <a:srgbClr val="192D38"/>
                </a:solidFill>
              </a:rPr>
              <a:t>Private &amp; confidential</a:t>
            </a:r>
            <a:endParaRPr lang="en-GB" dirty="0">
              <a:solidFill>
                <a:srgbClr val="192D38"/>
              </a:solidFill>
            </a:endParaRPr>
          </a:p>
        </p:txBody>
      </p:sp>
      <p:sp>
        <p:nvSpPr>
          <p:cNvPr id="15" name="Slide Number Placeholder 14">
            <a:extLst>
              <a:ext uri="{FF2B5EF4-FFF2-40B4-BE49-F238E27FC236}">
                <a16:creationId xmlns:a16="http://schemas.microsoft.com/office/drawing/2014/main" id="{7178361D-6C98-054C-B7F0-A00466BC5048}"/>
              </a:ext>
            </a:extLst>
          </p:cNvPr>
          <p:cNvSpPr>
            <a:spLocks noGrp="1"/>
          </p:cNvSpPr>
          <p:nvPr>
            <p:ph type="sldNum" sz="quarter" idx="18"/>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
        <p:nvSpPr>
          <p:cNvPr id="5" name="Title 1">
            <a:extLst>
              <a:ext uri="{FF2B5EF4-FFF2-40B4-BE49-F238E27FC236}">
                <a16:creationId xmlns:a16="http://schemas.microsoft.com/office/drawing/2014/main" id="{998E1A9F-07AB-BD9D-7F2A-C726BAB0BA4F}"/>
              </a:ext>
            </a:extLst>
          </p:cNvPr>
          <p:cNvSpPr>
            <a:spLocks noGrp="1"/>
          </p:cNvSpPr>
          <p:nvPr>
            <p:ph type="title"/>
          </p:nvPr>
        </p:nvSpPr>
        <p:spPr>
          <a:xfrm>
            <a:off x="479425" y="476251"/>
            <a:ext cx="11233150" cy="1722940"/>
          </a:xfrm>
        </p:spPr>
        <p:txBody>
          <a:bodyPr/>
          <a:lstStyle>
            <a:lvl1pPr>
              <a:defRPr sz="6200" b="0">
                <a:solidFill>
                  <a:srgbClr val="192D38"/>
                </a:solidFill>
              </a:defRPr>
            </a:lvl1pPr>
          </a:lstStyle>
          <a:p>
            <a:r>
              <a:rPr lang="en-GB"/>
              <a:t>Click to edit Master title style</a:t>
            </a:r>
            <a:endParaRPr lang="en-GB" dirty="0"/>
          </a:p>
        </p:txBody>
      </p:sp>
    </p:spTree>
    <p:extLst>
      <p:ext uri="{BB962C8B-B14F-4D97-AF65-F5344CB8AC3E}">
        <p14:creationId xmlns:p14="http://schemas.microsoft.com/office/powerpoint/2010/main" val="29837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8D95-92C5-4AF1-904F-DFB41BAF6E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F4E81E-E778-4EBF-5AFF-7EDE2C341B83}"/>
              </a:ext>
            </a:extLst>
          </p:cNvPr>
          <p:cNvSpPr>
            <a:spLocks noGrp="1"/>
          </p:cNvSpPr>
          <p:nvPr>
            <p:ph type="dt" sz="half" idx="10"/>
          </p:nvPr>
        </p:nvSpPr>
        <p:spPr/>
        <p:txBody>
          <a:bodyPr/>
          <a:lstStyle/>
          <a:p>
            <a:fld id="{BBC52C8C-476F-4AB4-A431-25F348EDBC8A}" type="datetimeFigureOut">
              <a:rPr lang="en-US" smtClean="0"/>
              <a:t>10/2/2025</a:t>
            </a:fld>
            <a:endParaRPr lang="en-US"/>
          </a:p>
        </p:txBody>
      </p:sp>
      <p:sp>
        <p:nvSpPr>
          <p:cNvPr id="4" name="Footer Placeholder 3">
            <a:extLst>
              <a:ext uri="{FF2B5EF4-FFF2-40B4-BE49-F238E27FC236}">
                <a16:creationId xmlns:a16="http://schemas.microsoft.com/office/drawing/2014/main" id="{7EB67A15-FD8B-708C-F946-30FCE78D2E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D5C970-E8FB-C501-1907-38069D745625}"/>
              </a:ext>
            </a:extLst>
          </p:cNvPr>
          <p:cNvSpPr>
            <a:spLocks noGrp="1"/>
          </p:cNvSpPr>
          <p:nvPr>
            <p:ph type="sldNum" sz="quarter" idx="12"/>
          </p:nvPr>
        </p:nvSpPr>
        <p:spPr/>
        <p:txBody>
          <a:bodyPr/>
          <a:lstStyle/>
          <a:p>
            <a:fld id="{922263D7-BE98-4319-A181-33B309635998}" type="slidenum">
              <a:rPr lang="en-US" smtClean="0"/>
              <a:t>‹#›</a:t>
            </a:fld>
            <a:endParaRPr lang="en-US"/>
          </a:p>
        </p:txBody>
      </p:sp>
    </p:spTree>
    <p:extLst>
      <p:ext uri="{BB962C8B-B14F-4D97-AF65-F5344CB8AC3E}">
        <p14:creationId xmlns:p14="http://schemas.microsoft.com/office/powerpoint/2010/main" val="42491109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C20DF0-5A75-179F-88E1-AD752ACA2F8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55782" y="0"/>
            <a:ext cx="7736218" cy="6007261"/>
          </a:xfrm>
          <a:prstGeom prst="rect">
            <a:avLst/>
          </a:prstGeom>
        </p:spPr>
      </p:pic>
      <p:sp>
        <p:nvSpPr>
          <p:cNvPr id="2" name="Title 1">
            <a:extLst>
              <a:ext uri="{FF2B5EF4-FFF2-40B4-BE49-F238E27FC236}">
                <a16:creationId xmlns:a16="http://schemas.microsoft.com/office/drawing/2014/main" id="{52B5A16D-2A34-FF35-FCA3-9715CF259A8D}"/>
              </a:ext>
            </a:extLst>
          </p:cNvPr>
          <p:cNvSpPr>
            <a:spLocks noGrp="1"/>
          </p:cNvSpPr>
          <p:nvPr>
            <p:ph type="title"/>
          </p:nvPr>
        </p:nvSpPr>
        <p:spPr>
          <a:xfrm>
            <a:off x="479425" y="476250"/>
            <a:ext cx="3584575" cy="1941513"/>
          </a:xfrm>
        </p:spPr>
        <p:txBody>
          <a:bodyPr/>
          <a:lstStyle>
            <a:lvl1pPr>
              <a:defRPr cap="all" baseline="0"/>
            </a:lvl1pPr>
          </a:lstStyle>
          <a:p>
            <a:r>
              <a:rPr lang="en-GB"/>
              <a:t>Click to edit Master title style</a:t>
            </a:r>
            <a:endParaRPr lang="en-GB" dirty="0"/>
          </a:p>
        </p:txBody>
      </p:sp>
      <p:sp>
        <p:nvSpPr>
          <p:cNvPr id="9" name="Picture Placeholder 8">
            <a:extLst>
              <a:ext uri="{FF2B5EF4-FFF2-40B4-BE49-F238E27FC236}">
                <a16:creationId xmlns:a16="http://schemas.microsoft.com/office/drawing/2014/main" id="{C4EB8418-6F55-1E02-0EC9-E5B61261E210}"/>
              </a:ext>
            </a:extLst>
          </p:cNvPr>
          <p:cNvSpPr>
            <a:spLocks noGrp="1"/>
          </p:cNvSpPr>
          <p:nvPr>
            <p:ph type="pic" sz="quarter" idx="13"/>
          </p:nvPr>
        </p:nvSpPr>
        <p:spPr>
          <a:xfrm>
            <a:off x="5808981" y="0"/>
            <a:ext cx="6383020" cy="4655820"/>
          </a:xfrm>
          <a:solidFill>
            <a:schemeClr val="bg1">
              <a:lumMod val="95000"/>
            </a:schemeClr>
          </a:solidFill>
        </p:spPr>
        <p:txBody>
          <a:bodyPr/>
          <a:lstStyle/>
          <a:p>
            <a:r>
              <a:rPr lang="en-GB"/>
              <a:t>Click icon to add picture</a:t>
            </a:r>
            <a:endParaRPr lang="en-GB" dirty="0"/>
          </a:p>
        </p:txBody>
      </p:sp>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479425" y="2534856"/>
            <a:ext cx="3584576" cy="38468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Footer Placeholder 13">
            <a:extLst>
              <a:ext uri="{FF2B5EF4-FFF2-40B4-BE49-F238E27FC236}">
                <a16:creationId xmlns:a16="http://schemas.microsoft.com/office/drawing/2014/main" id="{F0F6188D-6E9F-929F-C618-4B2D1F731437}"/>
              </a:ext>
            </a:extLst>
          </p:cNvPr>
          <p:cNvSpPr>
            <a:spLocks noGrp="1"/>
          </p:cNvSpPr>
          <p:nvPr>
            <p:ph type="ftr" sz="quarter" idx="17"/>
          </p:nvPr>
        </p:nvSpPr>
        <p:spPr/>
        <p:txBody>
          <a:bodyPr/>
          <a:lstStyle/>
          <a:p>
            <a:pPr>
              <a:defRPr/>
            </a:pPr>
            <a:r>
              <a:rPr lang="en-GB">
                <a:solidFill>
                  <a:srgbClr val="192D38"/>
                </a:solidFill>
              </a:rPr>
              <a:t>Private &amp; confidential</a:t>
            </a:r>
            <a:endParaRPr lang="en-GB" dirty="0">
              <a:solidFill>
                <a:srgbClr val="192D38"/>
              </a:solidFill>
            </a:endParaRPr>
          </a:p>
        </p:txBody>
      </p:sp>
      <p:sp>
        <p:nvSpPr>
          <p:cNvPr id="15" name="Slide Number Placeholder 14">
            <a:extLst>
              <a:ext uri="{FF2B5EF4-FFF2-40B4-BE49-F238E27FC236}">
                <a16:creationId xmlns:a16="http://schemas.microsoft.com/office/drawing/2014/main" id="{7178361D-6C98-054C-B7F0-A00466BC5048}"/>
              </a:ext>
            </a:extLst>
          </p:cNvPr>
          <p:cNvSpPr>
            <a:spLocks noGrp="1"/>
          </p:cNvSpPr>
          <p:nvPr>
            <p:ph type="sldNum" sz="quarter" idx="18"/>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27029577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D11F0D2B-3376-D43A-133A-94AFD176E614}"/>
              </a:ext>
            </a:extLst>
          </p:cNvPr>
          <p:cNvSpPr>
            <a:spLocks noGrp="1"/>
          </p:cNvSpPr>
          <p:nvPr>
            <p:ph type="ftr" sz="quarter" idx="11"/>
          </p:nvPr>
        </p:nvSpPr>
        <p:spPr/>
        <p:txBody>
          <a:bodyPr/>
          <a:lstStyle/>
          <a:p>
            <a:pPr>
              <a:defRPr/>
            </a:pPr>
            <a:r>
              <a:rPr lang="en-GB">
                <a:solidFill>
                  <a:srgbClr val="192D38"/>
                </a:solidFill>
              </a:rPr>
              <a:t>Private &amp; confidential</a:t>
            </a:r>
            <a:endParaRPr lang="en-GB" dirty="0">
              <a:solidFill>
                <a:srgbClr val="192D38"/>
              </a:solidFill>
            </a:endParaRPr>
          </a:p>
        </p:txBody>
      </p:sp>
      <p:sp>
        <p:nvSpPr>
          <p:cNvPr id="8" name="Slide Number Placeholder 7">
            <a:extLst>
              <a:ext uri="{FF2B5EF4-FFF2-40B4-BE49-F238E27FC236}">
                <a16:creationId xmlns:a16="http://schemas.microsoft.com/office/drawing/2014/main" id="{EA54532C-5D25-C1A9-D1A1-AE75F1887C50}"/>
              </a:ext>
            </a:extLst>
          </p:cNvPr>
          <p:cNvSpPr>
            <a:spLocks noGrp="1"/>
          </p:cNvSpPr>
          <p:nvPr>
            <p:ph type="sldNum" sz="quarter" idx="12"/>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2070703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4" y="4260046"/>
            <a:ext cx="7252465" cy="2167424"/>
          </a:xfrm>
        </p:spPr>
        <p:txBody>
          <a:bodyPr anchor="b"/>
          <a:lstStyle>
            <a:lvl1pPr>
              <a:defRPr sz="7200" b="0" cap="all" baseline="0"/>
            </a:lvl1pPr>
          </a:lstStyle>
          <a:p>
            <a:r>
              <a:rPr lang="en-GB" dirty="0"/>
              <a:t>Click to edit Master title</a:t>
            </a:r>
          </a:p>
        </p:txBody>
      </p:sp>
      <p:sp>
        <p:nvSpPr>
          <p:cNvPr id="7" name="Content Placeholder 11">
            <a:extLst>
              <a:ext uri="{FF2B5EF4-FFF2-40B4-BE49-F238E27FC236}">
                <a16:creationId xmlns:a16="http://schemas.microsoft.com/office/drawing/2014/main" id="{AEE373EF-4B6B-0F9E-7B25-FFDB0E6F2CC3}"/>
              </a:ext>
            </a:extLst>
          </p:cNvPr>
          <p:cNvSpPr>
            <a:spLocks noGrp="1"/>
          </p:cNvSpPr>
          <p:nvPr>
            <p:ph sz="quarter" idx="14"/>
          </p:nvPr>
        </p:nvSpPr>
        <p:spPr>
          <a:xfrm>
            <a:off x="7940040" y="497812"/>
            <a:ext cx="3772535" cy="56705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Picture Placeholder 8">
            <a:extLst>
              <a:ext uri="{FF2B5EF4-FFF2-40B4-BE49-F238E27FC236}">
                <a16:creationId xmlns:a16="http://schemas.microsoft.com/office/drawing/2014/main" id="{A71196F8-D174-30D7-E7B8-EAC7EACA138A}"/>
              </a:ext>
            </a:extLst>
          </p:cNvPr>
          <p:cNvSpPr>
            <a:spLocks noGrp="1"/>
          </p:cNvSpPr>
          <p:nvPr>
            <p:ph type="pic" sz="quarter" idx="15"/>
          </p:nvPr>
        </p:nvSpPr>
        <p:spPr>
          <a:xfrm>
            <a:off x="0" y="0"/>
            <a:ext cx="6629401" cy="3829050"/>
          </a:xfrm>
          <a:solidFill>
            <a:schemeClr val="bg1">
              <a:lumMod val="95000"/>
            </a:schemeClr>
          </a:solidFill>
        </p:spPr>
        <p:txBody>
          <a:bodyPr/>
          <a:lstStyle/>
          <a:p>
            <a:r>
              <a:rPr lang="en-GB"/>
              <a:t>Click icon to add picture</a:t>
            </a:r>
            <a:endParaRPr lang="en-GB" dirty="0"/>
          </a:p>
        </p:txBody>
      </p:sp>
      <p:sp>
        <p:nvSpPr>
          <p:cNvPr id="6" name="Footer Placeholder 5">
            <a:extLst>
              <a:ext uri="{FF2B5EF4-FFF2-40B4-BE49-F238E27FC236}">
                <a16:creationId xmlns:a16="http://schemas.microsoft.com/office/drawing/2014/main" id="{B2B8C338-2D82-B823-C116-D99B0F0171DF}"/>
              </a:ext>
            </a:extLst>
          </p:cNvPr>
          <p:cNvSpPr>
            <a:spLocks noGrp="1"/>
          </p:cNvSpPr>
          <p:nvPr>
            <p:ph type="ftr" sz="quarter" idx="16"/>
          </p:nvPr>
        </p:nvSpPr>
        <p:spPr/>
        <p:txBody>
          <a:bodyPr/>
          <a:lstStyle/>
          <a:p>
            <a:pPr>
              <a:defRPr/>
            </a:pPr>
            <a:r>
              <a:rPr lang="en-GB">
                <a:solidFill>
                  <a:srgbClr val="192D38"/>
                </a:solidFill>
              </a:rPr>
              <a:t>Private &amp; confidential</a:t>
            </a:r>
            <a:endParaRPr lang="en-GB" dirty="0">
              <a:solidFill>
                <a:srgbClr val="192D38"/>
              </a:solidFill>
            </a:endParaRPr>
          </a:p>
        </p:txBody>
      </p:sp>
      <p:sp>
        <p:nvSpPr>
          <p:cNvPr id="8" name="Slide Number Placeholder 7">
            <a:extLst>
              <a:ext uri="{FF2B5EF4-FFF2-40B4-BE49-F238E27FC236}">
                <a16:creationId xmlns:a16="http://schemas.microsoft.com/office/drawing/2014/main" id="{CF1360B7-DE04-2BE5-64AB-DD54AE16BBCA}"/>
              </a:ext>
            </a:extLst>
          </p:cNvPr>
          <p:cNvSpPr>
            <a:spLocks noGrp="1"/>
          </p:cNvSpPr>
          <p:nvPr>
            <p:ph type="sldNum" sz="quarter" idx="17"/>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34516611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se study 4">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0"/>
            <a:ext cx="6096000" cy="6858000"/>
          </a:xfrm>
          <a:solidFill>
            <a:schemeClr val="bg1">
              <a:lumMod val="9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243070"/>
            <a:ext cx="4046855" cy="2138680"/>
          </a:xfrm>
        </p:spPr>
        <p:txBody>
          <a:bodyPr anchor="b" anchorCtr="0"/>
          <a:lstStyle>
            <a:lvl1pPr>
              <a:defRPr cap="all" baseline="0"/>
            </a:lvl1pPr>
          </a:lstStyle>
          <a:p>
            <a:r>
              <a:rPr lang="en-GB"/>
              <a:t>Click to edit Master title style</a:t>
            </a:r>
            <a:endParaRPr lang="en-GB" dirty="0"/>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046855" cy="346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Footer Placeholder 5">
            <a:extLst>
              <a:ext uri="{FF2B5EF4-FFF2-40B4-BE49-F238E27FC236}">
                <a16:creationId xmlns:a16="http://schemas.microsoft.com/office/drawing/2014/main" id="{E995229C-A6EA-4589-4C4B-665ADFD0E264}"/>
              </a:ext>
            </a:extLst>
          </p:cNvPr>
          <p:cNvSpPr>
            <a:spLocks noGrp="1"/>
          </p:cNvSpPr>
          <p:nvPr>
            <p:ph type="ftr" sz="quarter" idx="16"/>
          </p:nvPr>
        </p:nvSpPr>
        <p:spPr/>
        <p:txBody>
          <a:bodyPr/>
          <a:lstStyle/>
          <a:p>
            <a:pPr>
              <a:defRPr/>
            </a:pPr>
            <a:r>
              <a:rPr lang="en-GB">
                <a:solidFill>
                  <a:srgbClr val="192D38"/>
                </a:solidFill>
              </a:rPr>
              <a:t>Private &amp; confidential</a:t>
            </a:r>
            <a:endParaRPr lang="en-GB" dirty="0">
              <a:solidFill>
                <a:srgbClr val="192D38"/>
              </a:solidFill>
            </a:endParaRPr>
          </a:p>
        </p:txBody>
      </p:sp>
      <p:sp>
        <p:nvSpPr>
          <p:cNvPr id="8" name="Slide Number Placeholder 7">
            <a:extLst>
              <a:ext uri="{FF2B5EF4-FFF2-40B4-BE49-F238E27FC236}">
                <a16:creationId xmlns:a16="http://schemas.microsoft.com/office/drawing/2014/main" id="{30475A41-DB90-2FF9-DAE3-828FCC38A1B0}"/>
              </a:ext>
            </a:extLst>
          </p:cNvPr>
          <p:cNvSpPr>
            <a:spLocks noGrp="1"/>
          </p:cNvSpPr>
          <p:nvPr>
            <p:ph type="sldNum" sz="quarter" idx="17"/>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3909850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ase study 5">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476250"/>
            <a:ext cx="5616575" cy="3211830"/>
          </a:xfrm>
          <a:solidFill>
            <a:schemeClr val="bg1">
              <a:lumMod val="95000"/>
            </a:schemeClr>
          </a:solidFill>
        </p:spPr>
        <p:txBody>
          <a:bodyPr/>
          <a:lstStyle/>
          <a:p>
            <a:r>
              <a:rPr lang="en-GB"/>
              <a:t>Click icon to add picture</a:t>
            </a:r>
            <a:endParaRPr lang="en-GB" dirty="0"/>
          </a:p>
        </p:txBody>
      </p:sp>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243070"/>
            <a:ext cx="4046855" cy="2138680"/>
          </a:xfrm>
        </p:spPr>
        <p:txBody>
          <a:bodyPr anchor="b" anchorCtr="0"/>
          <a:lstStyle>
            <a:lvl1pPr>
              <a:defRPr cap="all" baseline="0"/>
            </a:lvl1pPr>
          </a:lstStyle>
          <a:p>
            <a:r>
              <a:rPr lang="en-GB"/>
              <a:t>Click to edit Master title style</a:t>
            </a:r>
            <a:endParaRPr lang="en-GB" dirty="0"/>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046855" cy="346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Picture Placeholder 8">
            <a:extLst>
              <a:ext uri="{FF2B5EF4-FFF2-40B4-BE49-F238E27FC236}">
                <a16:creationId xmlns:a16="http://schemas.microsoft.com/office/drawing/2014/main" id="{28B18E72-5B3B-0277-183E-8695A7454D5D}"/>
              </a:ext>
            </a:extLst>
          </p:cNvPr>
          <p:cNvSpPr>
            <a:spLocks noGrp="1"/>
          </p:cNvSpPr>
          <p:nvPr>
            <p:ph type="pic" sz="quarter" idx="16"/>
          </p:nvPr>
        </p:nvSpPr>
        <p:spPr>
          <a:xfrm>
            <a:off x="6096001" y="3940838"/>
            <a:ext cx="2682240" cy="2440912"/>
          </a:xfrm>
          <a:solidFill>
            <a:schemeClr val="bg1">
              <a:lumMod val="95000"/>
            </a:schemeClr>
          </a:solidFill>
        </p:spPr>
        <p:txBody>
          <a:bodyPr/>
          <a:lstStyle/>
          <a:p>
            <a:r>
              <a:rPr lang="en-GB"/>
              <a:t>Click icon to add picture</a:t>
            </a:r>
            <a:endParaRPr lang="en-GB" dirty="0"/>
          </a:p>
        </p:txBody>
      </p:sp>
      <p:sp>
        <p:nvSpPr>
          <p:cNvPr id="11" name="Picture Placeholder 8">
            <a:extLst>
              <a:ext uri="{FF2B5EF4-FFF2-40B4-BE49-F238E27FC236}">
                <a16:creationId xmlns:a16="http://schemas.microsoft.com/office/drawing/2014/main" id="{2B791905-05DF-F931-8F30-EBB4CC148C7C}"/>
              </a:ext>
            </a:extLst>
          </p:cNvPr>
          <p:cNvSpPr>
            <a:spLocks noGrp="1"/>
          </p:cNvSpPr>
          <p:nvPr>
            <p:ph type="pic" sz="quarter" idx="17"/>
          </p:nvPr>
        </p:nvSpPr>
        <p:spPr>
          <a:xfrm>
            <a:off x="9030335" y="3940838"/>
            <a:ext cx="2682240" cy="2440912"/>
          </a:xfrm>
          <a:solidFill>
            <a:schemeClr val="bg1">
              <a:lumMod val="95000"/>
            </a:schemeClr>
          </a:solidFill>
        </p:spPr>
        <p:txBody>
          <a:bodyPr/>
          <a:lstStyle/>
          <a:p>
            <a:r>
              <a:rPr lang="en-GB"/>
              <a:t>Click icon to add picture</a:t>
            </a:r>
            <a:endParaRPr lang="en-GB" dirty="0"/>
          </a:p>
        </p:txBody>
      </p:sp>
      <p:sp>
        <p:nvSpPr>
          <p:cNvPr id="6" name="Footer Placeholder 5">
            <a:extLst>
              <a:ext uri="{FF2B5EF4-FFF2-40B4-BE49-F238E27FC236}">
                <a16:creationId xmlns:a16="http://schemas.microsoft.com/office/drawing/2014/main" id="{49D490AB-1D81-A07D-D052-50297D0A2E31}"/>
              </a:ext>
            </a:extLst>
          </p:cNvPr>
          <p:cNvSpPr>
            <a:spLocks noGrp="1"/>
          </p:cNvSpPr>
          <p:nvPr>
            <p:ph type="ftr" sz="quarter" idx="18"/>
          </p:nvPr>
        </p:nvSpPr>
        <p:spPr/>
        <p:txBody>
          <a:bodyPr/>
          <a:lstStyle/>
          <a:p>
            <a:pPr>
              <a:defRPr/>
            </a:pPr>
            <a:r>
              <a:rPr lang="en-GB">
                <a:solidFill>
                  <a:srgbClr val="192D38"/>
                </a:solidFill>
              </a:rPr>
              <a:t>Private &amp; confidential</a:t>
            </a:r>
            <a:endParaRPr lang="en-GB" dirty="0">
              <a:solidFill>
                <a:srgbClr val="192D38"/>
              </a:solidFill>
            </a:endParaRPr>
          </a:p>
        </p:txBody>
      </p:sp>
      <p:sp>
        <p:nvSpPr>
          <p:cNvPr id="8" name="Slide Number Placeholder 7">
            <a:extLst>
              <a:ext uri="{FF2B5EF4-FFF2-40B4-BE49-F238E27FC236}">
                <a16:creationId xmlns:a16="http://schemas.microsoft.com/office/drawing/2014/main" id="{FDFFF009-3513-012A-AE76-FB203575A810}"/>
              </a:ext>
            </a:extLst>
          </p:cNvPr>
          <p:cNvSpPr>
            <a:spLocks noGrp="1"/>
          </p:cNvSpPr>
          <p:nvPr>
            <p:ph type="sldNum" sz="quarter" idx="19"/>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558684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ase study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76250"/>
            <a:ext cx="4046855" cy="2138680"/>
          </a:xfrm>
        </p:spPr>
        <p:txBody>
          <a:bodyPr anchor="t" anchorCtr="0"/>
          <a:lstStyle>
            <a:lvl1pPr>
              <a:defRPr b="1" cap="none" baseline="0"/>
            </a:lvl1pPr>
          </a:lstStyle>
          <a:p>
            <a:r>
              <a:rPr lang="en-GB"/>
              <a:t>Click to edit Master title style</a:t>
            </a:r>
            <a:endParaRPr lang="en-GB" dirty="0"/>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8488680" y="476250"/>
            <a:ext cx="3223895" cy="21386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Picture Placeholder 8">
            <a:extLst>
              <a:ext uri="{FF2B5EF4-FFF2-40B4-BE49-F238E27FC236}">
                <a16:creationId xmlns:a16="http://schemas.microsoft.com/office/drawing/2014/main" id="{28B18E72-5B3B-0277-183E-8695A7454D5D}"/>
              </a:ext>
            </a:extLst>
          </p:cNvPr>
          <p:cNvSpPr>
            <a:spLocks noGrp="1"/>
          </p:cNvSpPr>
          <p:nvPr>
            <p:ph type="pic" sz="quarter" idx="16"/>
          </p:nvPr>
        </p:nvSpPr>
        <p:spPr>
          <a:xfrm>
            <a:off x="479424" y="2874038"/>
            <a:ext cx="3589656" cy="3501950"/>
          </a:xfrm>
          <a:solidFill>
            <a:schemeClr val="bg1">
              <a:lumMod val="95000"/>
            </a:schemeClr>
          </a:solidFill>
        </p:spPr>
        <p:txBody>
          <a:bodyPr/>
          <a:lstStyle/>
          <a:p>
            <a:r>
              <a:rPr lang="en-GB"/>
              <a:t>Click icon to add picture</a:t>
            </a:r>
            <a:endParaRPr lang="en-GB" dirty="0"/>
          </a:p>
        </p:txBody>
      </p:sp>
      <p:sp>
        <p:nvSpPr>
          <p:cNvPr id="8" name="Picture Placeholder 8">
            <a:extLst>
              <a:ext uri="{FF2B5EF4-FFF2-40B4-BE49-F238E27FC236}">
                <a16:creationId xmlns:a16="http://schemas.microsoft.com/office/drawing/2014/main" id="{561EACA5-FAEC-F95F-5069-14E6DF8072A3}"/>
              </a:ext>
            </a:extLst>
          </p:cNvPr>
          <p:cNvSpPr>
            <a:spLocks noGrp="1"/>
          </p:cNvSpPr>
          <p:nvPr>
            <p:ph type="pic" sz="quarter" idx="17"/>
          </p:nvPr>
        </p:nvSpPr>
        <p:spPr>
          <a:xfrm>
            <a:off x="4301172" y="2874038"/>
            <a:ext cx="3589656" cy="3501950"/>
          </a:xfrm>
          <a:solidFill>
            <a:schemeClr val="bg1">
              <a:lumMod val="95000"/>
            </a:schemeClr>
          </a:solidFill>
        </p:spPr>
        <p:txBody>
          <a:bodyPr/>
          <a:lstStyle/>
          <a:p>
            <a:r>
              <a:rPr lang="en-GB"/>
              <a:t>Click icon to add picture</a:t>
            </a:r>
            <a:endParaRPr lang="en-GB" dirty="0"/>
          </a:p>
        </p:txBody>
      </p:sp>
      <p:sp>
        <p:nvSpPr>
          <p:cNvPr id="12" name="Picture Placeholder 8">
            <a:extLst>
              <a:ext uri="{FF2B5EF4-FFF2-40B4-BE49-F238E27FC236}">
                <a16:creationId xmlns:a16="http://schemas.microsoft.com/office/drawing/2014/main" id="{047EAAFC-14DB-5954-8ED4-55CC3E6721CF}"/>
              </a:ext>
            </a:extLst>
          </p:cNvPr>
          <p:cNvSpPr>
            <a:spLocks noGrp="1"/>
          </p:cNvSpPr>
          <p:nvPr>
            <p:ph type="pic" sz="quarter" idx="18"/>
          </p:nvPr>
        </p:nvSpPr>
        <p:spPr>
          <a:xfrm>
            <a:off x="8122919" y="2874038"/>
            <a:ext cx="3589656" cy="3501950"/>
          </a:xfrm>
          <a:solidFill>
            <a:schemeClr val="bg1">
              <a:lumMod val="95000"/>
            </a:schemeClr>
          </a:solidFill>
        </p:spPr>
        <p:txBody>
          <a:bodyPr/>
          <a:lstStyle/>
          <a:p>
            <a:r>
              <a:rPr lang="en-GB"/>
              <a:t>Click icon to add picture</a:t>
            </a:r>
            <a:endParaRPr lang="en-GB" dirty="0"/>
          </a:p>
        </p:txBody>
      </p:sp>
      <p:sp>
        <p:nvSpPr>
          <p:cNvPr id="13" name="Content Placeholder 11">
            <a:extLst>
              <a:ext uri="{FF2B5EF4-FFF2-40B4-BE49-F238E27FC236}">
                <a16:creationId xmlns:a16="http://schemas.microsoft.com/office/drawing/2014/main" id="{B4EF5FC2-BA97-E15B-BAF2-BF7E145F9AEB}"/>
              </a:ext>
            </a:extLst>
          </p:cNvPr>
          <p:cNvSpPr>
            <a:spLocks noGrp="1"/>
          </p:cNvSpPr>
          <p:nvPr>
            <p:ph sz="quarter" idx="19"/>
          </p:nvPr>
        </p:nvSpPr>
        <p:spPr>
          <a:xfrm>
            <a:off x="5005705" y="476250"/>
            <a:ext cx="3223895" cy="21386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Footer Placeholder 5">
            <a:extLst>
              <a:ext uri="{FF2B5EF4-FFF2-40B4-BE49-F238E27FC236}">
                <a16:creationId xmlns:a16="http://schemas.microsoft.com/office/drawing/2014/main" id="{E1E1E854-E1B2-0106-8E9A-68F47A312919}"/>
              </a:ext>
            </a:extLst>
          </p:cNvPr>
          <p:cNvSpPr>
            <a:spLocks noGrp="1"/>
          </p:cNvSpPr>
          <p:nvPr>
            <p:ph type="ftr" sz="quarter" idx="20"/>
          </p:nvPr>
        </p:nvSpPr>
        <p:spPr/>
        <p:txBody>
          <a:bodyPr/>
          <a:lstStyle/>
          <a:p>
            <a:pPr>
              <a:defRPr/>
            </a:pPr>
            <a:r>
              <a:rPr lang="en-GB">
                <a:solidFill>
                  <a:srgbClr val="192D38"/>
                </a:solidFill>
              </a:rPr>
              <a:t>Private &amp; confidential</a:t>
            </a:r>
            <a:endParaRPr lang="en-GB" dirty="0">
              <a:solidFill>
                <a:srgbClr val="192D38"/>
              </a:solidFill>
            </a:endParaRPr>
          </a:p>
        </p:txBody>
      </p:sp>
      <p:sp>
        <p:nvSpPr>
          <p:cNvPr id="7" name="Slide Number Placeholder 6">
            <a:extLst>
              <a:ext uri="{FF2B5EF4-FFF2-40B4-BE49-F238E27FC236}">
                <a16:creationId xmlns:a16="http://schemas.microsoft.com/office/drawing/2014/main" id="{C281240C-CBB3-7769-A8AE-A18BBB210158}"/>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1754108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ase study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57B3-CD05-1201-C30E-684FFD3BDB9D}"/>
              </a:ext>
            </a:extLst>
          </p:cNvPr>
          <p:cNvSpPr>
            <a:spLocks noGrp="1"/>
          </p:cNvSpPr>
          <p:nvPr>
            <p:ph type="title"/>
          </p:nvPr>
        </p:nvSpPr>
        <p:spPr>
          <a:xfrm>
            <a:off x="479425" y="476250"/>
            <a:ext cx="4046855" cy="2138680"/>
          </a:xfrm>
        </p:spPr>
        <p:txBody>
          <a:bodyPr anchor="t" anchorCtr="0"/>
          <a:lstStyle>
            <a:lvl1pPr>
              <a:defRPr cap="none" baseline="0"/>
            </a:lvl1pPr>
          </a:lstStyle>
          <a:p>
            <a:r>
              <a:rPr lang="en-GB"/>
              <a:t>Click to edit Master title style</a:t>
            </a:r>
            <a:endParaRPr lang="en-GB" dirty="0"/>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8488680" y="476250"/>
            <a:ext cx="3223895" cy="21386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Picture Placeholder 8">
            <a:extLst>
              <a:ext uri="{FF2B5EF4-FFF2-40B4-BE49-F238E27FC236}">
                <a16:creationId xmlns:a16="http://schemas.microsoft.com/office/drawing/2014/main" id="{561EACA5-FAEC-F95F-5069-14E6DF8072A3}"/>
              </a:ext>
            </a:extLst>
          </p:cNvPr>
          <p:cNvSpPr>
            <a:spLocks noGrp="1"/>
          </p:cNvSpPr>
          <p:nvPr>
            <p:ph type="pic" sz="quarter" idx="17"/>
          </p:nvPr>
        </p:nvSpPr>
        <p:spPr>
          <a:xfrm>
            <a:off x="5001906" y="3340810"/>
            <a:ext cx="3223894" cy="3015544"/>
          </a:xfrm>
          <a:solidFill>
            <a:schemeClr val="bg1">
              <a:lumMod val="95000"/>
            </a:schemeClr>
          </a:solidFill>
        </p:spPr>
        <p:txBody>
          <a:bodyPr/>
          <a:lstStyle/>
          <a:p>
            <a:r>
              <a:rPr lang="en-GB"/>
              <a:t>Click icon to add picture</a:t>
            </a:r>
            <a:endParaRPr lang="en-GB" dirty="0"/>
          </a:p>
        </p:txBody>
      </p:sp>
      <p:sp>
        <p:nvSpPr>
          <p:cNvPr id="12" name="Picture Placeholder 8">
            <a:extLst>
              <a:ext uri="{FF2B5EF4-FFF2-40B4-BE49-F238E27FC236}">
                <a16:creationId xmlns:a16="http://schemas.microsoft.com/office/drawing/2014/main" id="{047EAAFC-14DB-5954-8ED4-55CC3E6721CF}"/>
              </a:ext>
            </a:extLst>
          </p:cNvPr>
          <p:cNvSpPr>
            <a:spLocks noGrp="1"/>
          </p:cNvSpPr>
          <p:nvPr>
            <p:ph type="pic" sz="quarter" idx="18"/>
          </p:nvPr>
        </p:nvSpPr>
        <p:spPr>
          <a:xfrm>
            <a:off x="8488680" y="3340810"/>
            <a:ext cx="3223896" cy="3015544"/>
          </a:xfrm>
          <a:solidFill>
            <a:schemeClr val="bg1">
              <a:lumMod val="95000"/>
            </a:schemeClr>
          </a:solidFill>
        </p:spPr>
        <p:txBody>
          <a:bodyPr/>
          <a:lstStyle/>
          <a:p>
            <a:r>
              <a:rPr lang="en-GB"/>
              <a:t>Click icon to add picture</a:t>
            </a:r>
            <a:endParaRPr lang="en-GB" dirty="0"/>
          </a:p>
        </p:txBody>
      </p:sp>
      <p:sp>
        <p:nvSpPr>
          <p:cNvPr id="13" name="Content Placeholder 11">
            <a:extLst>
              <a:ext uri="{FF2B5EF4-FFF2-40B4-BE49-F238E27FC236}">
                <a16:creationId xmlns:a16="http://schemas.microsoft.com/office/drawing/2014/main" id="{B4EF5FC2-BA97-E15B-BAF2-BF7E145F9AEB}"/>
              </a:ext>
            </a:extLst>
          </p:cNvPr>
          <p:cNvSpPr>
            <a:spLocks noGrp="1"/>
          </p:cNvSpPr>
          <p:nvPr>
            <p:ph sz="quarter" idx="19"/>
          </p:nvPr>
        </p:nvSpPr>
        <p:spPr>
          <a:xfrm>
            <a:off x="5005705" y="476250"/>
            <a:ext cx="3220095" cy="21386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Footer Placeholder 5">
            <a:extLst>
              <a:ext uri="{FF2B5EF4-FFF2-40B4-BE49-F238E27FC236}">
                <a16:creationId xmlns:a16="http://schemas.microsoft.com/office/drawing/2014/main" id="{2CF02BEB-315A-EF81-E93C-C01AEE551058}"/>
              </a:ext>
            </a:extLst>
          </p:cNvPr>
          <p:cNvSpPr>
            <a:spLocks noGrp="1"/>
          </p:cNvSpPr>
          <p:nvPr>
            <p:ph type="ftr" sz="quarter" idx="20"/>
          </p:nvPr>
        </p:nvSpPr>
        <p:spPr/>
        <p:txBody>
          <a:bodyPr/>
          <a:lstStyle/>
          <a:p>
            <a:pPr>
              <a:defRPr/>
            </a:pPr>
            <a:r>
              <a:rPr lang="en-GB">
                <a:solidFill>
                  <a:srgbClr val="192D38"/>
                </a:solidFill>
              </a:rPr>
              <a:t>Private &amp; confidential</a:t>
            </a:r>
            <a:endParaRPr lang="en-GB" dirty="0">
              <a:solidFill>
                <a:srgbClr val="192D38"/>
              </a:solidFill>
            </a:endParaRPr>
          </a:p>
        </p:txBody>
      </p:sp>
      <p:sp>
        <p:nvSpPr>
          <p:cNvPr id="7" name="Slide Number Placeholder 6">
            <a:extLst>
              <a:ext uri="{FF2B5EF4-FFF2-40B4-BE49-F238E27FC236}">
                <a16:creationId xmlns:a16="http://schemas.microsoft.com/office/drawing/2014/main" id="{7FF03373-39B0-83B5-C946-4ACF11972C9D}"/>
              </a:ext>
            </a:extLst>
          </p:cNvPr>
          <p:cNvSpPr>
            <a:spLocks noGrp="1"/>
          </p:cNvSpPr>
          <p:nvPr>
            <p:ph type="sldNum" sz="quarter" idx="21"/>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3249554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se study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9013-5046-72FD-35A2-05B37BB9035E}"/>
              </a:ext>
            </a:extLst>
          </p:cNvPr>
          <p:cNvSpPr>
            <a:spLocks noGrp="1"/>
          </p:cNvSpPr>
          <p:nvPr>
            <p:ph type="title"/>
          </p:nvPr>
        </p:nvSpPr>
        <p:spPr/>
        <p:txBody>
          <a:bodyPr/>
          <a:lstStyle/>
          <a:p>
            <a:r>
              <a:rPr lang="en-GB"/>
              <a:t>Click to edit Master title style</a:t>
            </a:r>
            <a:endParaRPr lang="en-GB" dirty="0"/>
          </a:p>
        </p:txBody>
      </p:sp>
      <p:sp>
        <p:nvSpPr>
          <p:cNvPr id="7" name="Text Placeholder 6">
            <a:extLst>
              <a:ext uri="{FF2B5EF4-FFF2-40B4-BE49-F238E27FC236}">
                <a16:creationId xmlns:a16="http://schemas.microsoft.com/office/drawing/2014/main" id="{BFE7D3C2-2058-56B4-30D9-F0C640C7FC20}"/>
              </a:ext>
            </a:extLst>
          </p:cNvPr>
          <p:cNvSpPr>
            <a:spLocks noGrp="1"/>
          </p:cNvSpPr>
          <p:nvPr>
            <p:ph type="body" sz="quarter" idx="13"/>
          </p:nvPr>
        </p:nvSpPr>
        <p:spPr>
          <a:xfrm>
            <a:off x="479426" y="1527174"/>
            <a:ext cx="3457446" cy="1354921"/>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ext Placeholder 6">
            <a:extLst>
              <a:ext uri="{FF2B5EF4-FFF2-40B4-BE49-F238E27FC236}">
                <a16:creationId xmlns:a16="http://schemas.microsoft.com/office/drawing/2014/main" id="{F4498C32-EBF2-91D1-D658-4D0C365B5369}"/>
              </a:ext>
            </a:extLst>
          </p:cNvPr>
          <p:cNvSpPr>
            <a:spLocks noGrp="1"/>
          </p:cNvSpPr>
          <p:nvPr>
            <p:ph type="body" sz="quarter" idx="14"/>
          </p:nvPr>
        </p:nvSpPr>
        <p:spPr>
          <a:xfrm>
            <a:off x="4367277" y="1527174"/>
            <a:ext cx="3457446" cy="1354921"/>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Text Placeholder 6">
            <a:extLst>
              <a:ext uri="{FF2B5EF4-FFF2-40B4-BE49-F238E27FC236}">
                <a16:creationId xmlns:a16="http://schemas.microsoft.com/office/drawing/2014/main" id="{0F5E10EB-435B-CE7F-D594-3B18BCB4BED0}"/>
              </a:ext>
            </a:extLst>
          </p:cNvPr>
          <p:cNvSpPr>
            <a:spLocks noGrp="1"/>
          </p:cNvSpPr>
          <p:nvPr>
            <p:ph type="body" sz="quarter" idx="15"/>
          </p:nvPr>
        </p:nvSpPr>
        <p:spPr>
          <a:xfrm>
            <a:off x="8255127" y="1527173"/>
            <a:ext cx="3457446" cy="1354921"/>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10">
            <a:extLst>
              <a:ext uri="{FF2B5EF4-FFF2-40B4-BE49-F238E27FC236}">
                <a16:creationId xmlns:a16="http://schemas.microsoft.com/office/drawing/2014/main" id="{F4DCE0EB-0320-FF8E-75EF-A68A457C181D}"/>
              </a:ext>
            </a:extLst>
          </p:cNvPr>
          <p:cNvSpPr>
            <a:spLocks noGrp="1"/>
          </p:cNvSpPr>
          <p:nvPr>
            <p:ph type="pic" sz="quarter" idx="16"/>
          </p:nvPr>
        </p:nvSpPr>
        <p:spPr>
          <a:xfrm>
            <a:off x="479425" y="3159889"/>
            <a:ext cx="3457575" cy="3221861"/>
          </a:xfrm>
          <a:solidFill>
            <a:schemeClr val="bg1">
              <a:lumMod val="95000"/>
            </a:schemeClr>
          </a:solidFill>
        </p:spPr>
        <p:txBody>
          <a:bodyPr/>
          <a:lstStyle/>
          <a:p>
            <a:r>
              <a:rPr lang="en-GB"/>
              <a:t>Click icon to add picture</a:t>
            </a:r>
          </a:p>
        </p:txBody>
      </p:sp>
      <p:sp>
        <p:nvSpPr>
          <p:cNvPr id="12" name="Picture Placeholder 10">
            <a:extLst>
              <a:ext uri="{FF2B5EF4-FFF2-40B4-BE49-F238E27FC236}">
                <a16:creationId xmlns:a16="http://schemas.microsoft.com/office/drawing/2014/main" id="{7D94419B-5E17-DC9A-4CAC-9DA885490111}"/>
              </a:ext>
            </a:extLst>
          </p:cNvPr>
          <p:cNvSpPr>
            <a:spLocks noGrp="1"/>
          </p:cNvSpPr>
          <p:nvPr>
            <p:ph type="pic" sz="quarter" idx="17"/>
          </p:nvPr>
        </p:nvSpPr>
        <p:spPr>
          <a:xfrm>
            <a:off x="4367148" y="3159889"/>
            <a:ext cx="3457575" cy="3221861"/>
          </a:xfrm>
          <a:solidFill>
            <a:schemeClr val="bg1">
              <a:lumMod val="95000"/>
            </a:schemeClr>
          </a:solidFill>
        </p:spPr>
        <p:txBody>
          <a:bodyPr/>
          <a:lstStyle/>
          <a:p>
            <a:r>
              <a:rPr lang="en-GB"/>
              <a:t>Click icon to add picture</a:t>
            </a:r>
          </a:p>
        </p:txBody>
      </p:sp>
      <p:sp>
        <p:nvSpPr>
          <p:cNvPr id="13" name="Picture Placeholder 10">
            <a:extLst>
              <a:ext uri="{FF2B5EF4-FFF2-40B4-BE49-F238E27FC236}">
                <a16:creationId xmlns:a16="http://schemas.microsoft.com/office/drawing/2014/main" id="{7F36D618-51C6-FED1-5BFF-A6F49953102A}"/>
              </a:ext>
            </a:extLst>
          </p:cNvPr>
          <p:cNvSpPr>
            <a:spLocks noGrp="1"/>
          </p:cNvSpPr>
          <p:nvPr>
            <p:ph type="pic" sz="quarter" idx="18"/>
          </p:nvPr>
        </p:nvSpPr>
        <p:spPr>
          <a:xfrm>
            <a:off x="8255062" y="3159889"/>
            <a:ext cx="3457575" cy="3221861"/>
          </a:xfrm>
          <a:solidFill>
            <a:schemeClr val="bg1">
              <a:lumMod val="95000"/>
            </a:schemeClr>
          </a:solidFill>
        </p:spPr>
        <p:txBody>
          <a:bodyPr/>
          <a:lstStyle/>
          <a:p>
            <a:r>
              <a:rPr lang="en-GB"/>
              <a:t>Click icon to add picture</a:t>
            </a:r>
          </a:p>
        </p:txBody>
      </p:sp>
      <p:sp>
        <p:nvSpPr>
          <p:cNvPr id="6" name="Footer Placeholder 5">
            <a:extLst>
              <a:ext uri="{FF2B5EF4-FFF2-40B4-BE49-F238E27FC236}">
                <a16:creationId xmlns:a16="http://schemas.microsoft.com/office/drawing/2014/main" id="{EC9CCE13-AE27-0E30-E5F0-4B02AE047356}"/>
              </a:ext>
            </a:extLst>
          </p:cNvPr>
          <p:cNvSpPr>
            <a:spLocks noGrp="1"/>
          </p:cNvSpPr>
          <p:nvPr>
            <p:ph type="ftr" sz="quarter" idx="19"/>
          </p:nvPr>
        </p:nvSpPr>
        <p:spPr/>
        <p:txBody>
          <a:bodyPr/>
          <a:lstStyle/>
          <a:p>
            <a:pPr>
              <a:defRPr/>
            </a:pPr>
            <a:r>
              <a:rPr lang="en-GB">
                <a:solidFill>
                  <a:srgbClr val="192D38"/>
                </a:solidFill>
              </a:rPr>
              <a:t>Private &amp; confidential</a:t>
            </a:r>
            <a:endParaRPr lang="en-GB" dirty="0">
              <a:solidFill>
                <a:srgbClr val="192D38"/>
              </a:solidFill>
            </a:endParaRPr>
          </a:p>
        </p:txBody>
      </p:sp>
      <p:sp>
        <p:nvSpPr>
          <p:cNvPr id="10" name="Slide Number Placeholder 9">
            <a:extLst>
              <a:ext uri="{FF2B5EF4-FFF2-40B4-BE49-F238E27FC236}">
                <a16:creationId xmlns:a16="http://schemas.microsoft.com/office/drawing/2014/main" id="{2ECE9F68-7333-E6E1-F67C-9506C8C329BA}"/>
              </a:ext>
            </a:extLst>
          </p:cNvPr>
          <p:cNvSpPr>
            <a:spLocks noGrp="1"/>
          </p:cNvSpPr>
          <p:nvPr>
            <p:ph type="sldNum" sz="quarter" idx="20"/>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31108012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320D63F3-7BB9-2482-A64B-4154995000EA}"/>
              </a:ext>
            </a:extLst>
          </p:cNvPr>
          <p:cNvSpPr>
            <a:spLocks noGrp="1"/>
          </p:cNvSpPr>
          <p:nvPr>
            <p:ph type="pic" sz="quarter" idx="15"/>
          </p:nvPr>
        </p:nvSpPr>
        <p:spPr>
          <a:xfrm>
            <a:off x="6096000" y="0"/>
            <a:ext cx="6096000" cy="6858000"/>
          </a:xfrm>
          <a:solidFill>
            <a:schemeClr val="bg1">
              <a:lumMod val="9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BD7757B3-CD05-1201-C30E-684FFD3BDB9D}"/>
              </a:ext>
            </a:extLst>
          </p:cNvPr>
          <p:cNvSpPr>
            <a:spLocks noGrp="1"/>
          </p:cNvSpPr>
          <p:nvPr>
            <p:ph type="title" hasCustomPrompt="1"/>
          </p:nvPr>
        </p:nvSpPr>
        <p:spPr>
          <a:xfrm>
            <a:off x="479423" y="4486656"/>
            <a:ext cx="4824095" cy="2006220"/>
          </a:xfrm>
        </p:spPr>
        <p:txBody>
          <a:bodyPr anchor="b" anchorCtr="0"/>
          <a:lstStyle>
            <a:lvl1pPr>
              <a:defRPr sz="11500" cap="none" baseline="0"/>
            </a:lvl1pPr>
          </a:lstStyle>
          <a:p>
            <a:r>
              <a:rPr lang="en-US" dirty="0"/>
              <a:t>###</a:t>
            </a:r>
            <a:endParaRPr lang="en-GB" dirty="0"/>
          </a:p>
        </p:txBody>
      </p:sp>
      <p:sp>
        <p:nvSpPr>
          <p:cNvPr id="9" name="Content Placeholder 11">
            <a:extLst>
              <a:ext uri="{FF2B5EF4-FFF2-40B4-BE49-F238E27FC236}">
                <a16:creationId xmlns:a16="http://schemas.microsoft.com/office/drawing/2014/main" id="{B4ADD3E3-1537-A8CF-621A-47F508CE49AC}"/>
              </a:ext>
            </a:extLst>
          </p:cNvPr>
          <p:cNvSpPr>
            <a:spLocks noGrp="1"/>
          </p:cNvSpPr>
          <p:nvPr>
            <p:ph sz="quarter" idx="14"/>
          </p:nvPr>
        </p:nvSpPr>
        <p:spPr>
          <a:xfrm>
            <a:off x="479425" y="476250"/>
            <a:ext cx="4824095" cy="378180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Footer Placeholder 5">
            <a:extLst>
              <a:ext uri="{FF2B5EF4-FFF2-40B4-BE49-F238E27FC236}">
                <a16:creationId xmlns:a16="http://schemas.microsoft.com/office/drawing/2014/main" id="{BA5F0F88-B246-5BD7-DB9B-3B917AF14C8E}"/>
              </a:ext>
            </a:extLst>
          </p:cNvPr>
          <p:cNvSpPr>
            <a:spLocks noGrp="1"/>
          </p:cNvSpPr>
          <p:nvPr>
            <p:ph type="ftr" sz="quarter" idx="16"/>
          </p:nvPr>
        </p:nvSpPr>
        <p:spPr/>
        <p:txBody>
          <a:bodyPr/>
          <a:lstStyle/>
          <a:p>
            <a:pPr>
              <a:defRPr/>
            </a:pPr>
            <a:r>
              <a:rPr lang="en-GB">
                <a:solidFill>
                  <a:srgbClr val="192D38"/>
                </a:solidFill>
              </a:rPr>
              <a:t>Private &amp; confidential</a:t>
            </a:r>
            <a:endParaRPr lang="en-GB" dirty="0">
              <a:solidFill>
                <a:srgbClr val="192D38"/>
              </a:solidFill>
            </a:endParaRPr>
          </a:p>
        </p:txBody>
      </p:sp>
      <p:sp>
        <p:nvSpPr>
          <p:cNvPr id="8" name="Slide Number Placeholder 7">
            <a:extLst>
              <a:ext uri="{FF2B5EF4-FFF2-40B4-BE49-F238E27FC236}">
                <a16:creationId xmlns:a16="http://schemas.microsoft.com/office/drawing/2014/main" id="{81D145B4-39AB-D169-D649-DC84570726EB}"/>
              </a:ext>
            </a:extLst>
          </p:cNvPr>
          <p:cNvSpPr>
            <a:spLocks noGrp="1"/>
          </p:cNvSpPr>
          <p:nvPr>
            <p:ph type="sldNum" sz="quarter" idx="17"/>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12605074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heading and 2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7CC76-A1AB-7C39-7142-38F8DAFFEF39}"/>
              </a:ext>
            </a:extLst>
          </p:cNvPr>
          <p:cNvSpPr>
            <a:spLocks noGrp="1"/>
          </p:cNvSpPr>
          <p:nvPr>
            <p:ph type="title"/>
          </p:nvPr>
        </p:nvSpPr>
        <p:spPr>
          <a:xfrm>
            <a:off x="479425" y="417830"/>
            <a:ext cx="7216776" cy="1944370"/>
          </a:xfrm>
        </p:spPr>
        <p:txBody>
          <a:bodyPr/>
          <a:lstStyle>
            <a:lvl1pPr>
              <a:defRPr sz="7200" b="0" cap="all" baseline="0"/>
            </a:lvl1pPr>
          </a:lstStyle>
          <a:p>
            <a:r>
              <a:rPr lang="en-GB"/>
              <a:t>Click to edit Master title style</a:t>
            </a:r>
            <a:endParaRPr lang="en-GB" dirty="0"/>
          </a:p>
        </p:txBody>
      </p:sp>
      <p:sp>
        <p:nvSpPr>
          <p:cNvPr id="8" name="Content Placeholder 7">
            <a:extLst>
              <a:ext uri="{FF2B5EF4-FFF2-40B4-BE49-F238E27FC236}">
                <a16:creationId xmlns:a16="http://schemas.microsoft.com/office/drawing/2014/main" id="{082FCE34-A391-17F9-E8E4-54389A6186DF}"/>
              </a:ext>
            </a:extLst>
          </p:cNvPr>
          <p:cNvSpPr>
            <a:spLocks noGrp="1"/>
          </p:cNvSpPr>
          <p:nvPr>
            <p:ph sz="quarter" idx="13"/>
          </p:nvPr>
        </p:nvSpPr>
        <p:spPr>
          <a:xfrm>
            <a:off x="7970838" y="476250"/>
            <a:ext cx="3741737" cy="5905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Text Placeholder 9">
            <a:extLst>
              <a:ext uri="{FF2B5EF4-FFF2-40B4-BE49-F238E27FC236}">
                <a16:creationId xmlns:a16="http://schemas.microsoft.com/office/drawing/2014/main" id="{4014656C-1F44-3630-CB82-A6C2A548630B}"/>
              </a:ext>
            </a:extLst>
          </p:cNvPr>
          <p:cNvSpPr>
            <a:spLocks noGrp="1"/>
          </p:cNvSpPr>
          <p:nvPr>
            <p:ph type="body" sz="quarter" idx="14"/>
          </p:nvPr>
        </p:nvSpPr>
        <p:spPr>
          <a:xfrm>
            <a:off x="479425" y="4206875"/>
            <a:ext cx="5616575" cy="2174875"/>
          </a:xfrm>
        </p:spPr>
        <p:txBody>
          <a:bodyPr/>
          <a:lstStyle>
            <a:lvl1pPr>
              <a:defRPr sz="24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Footer Placeholder 5">
            <a:extLst>
              <a:ext uri="{FF2B5EF4-FFF2-40B4-BE49-F238E27FC236}">
                <a16:creationId xmlns:a16="http://schemas.microsoft.com/office/drawing/2014/main" id="{630DE55F-3E13-CAF7-F4C0-22954E723D87}"/>
              </a:ext>
            </a:extLst>
          </p:cNvPr>
          <p:cNvSpPr>
            <a:spLocks noGrp="1"/>
          </p:cNvSpPr>
          <p:nvPr>
            <p:ph type="ftr" sz="quarter" idx="15"/>
          </p:nvPr>
        </p:nvSpPr>
        <p:spPr/>
        <p:txBody>
          <a:bodyPr/>
          <a:lstStyle/>
          <a:p>
            <a:pPr>
              <a:defRPr/>
            </a:pPr>
            <a:r>
              <a:rPr lang="en-GB">
                <a:solidFill>
                  <a:srgbClr val="192D38"/>
                </a:solidFill>
              </a:rPr>
              <a:t>Private &amp; confidential</a:t>
            </a:r>
            <a:endParaRPr lang="en-GB" dirty="0">
              <a:solidFill>
                <a:srgbClr val="192D38"/>
              </a:solidFill>
            </a:endParaRPr>
          </a:p>
        </p:txBody>
      </p:sp>
      <p:sp>
        <p:nvSpPr>
          <p:cNvPr id="7" name="Slide Number Placeholder 6">
            <a:extLst>
              <a:ext uri="{FF2B5EF4-FFF2-40B4-BE49-F238E27FC236}">
                <a16:creationId xmlns:a16="http://schemas.microsoft.com/office/drawing/2014/main" id="{F5BF51E3-D91F-BBEB-8AB2-A9D09F1073F1}"/>
              </a:ext>
            </a:extLst>
          </p:cNvPr>
          <p:cNvSpPr>
            <a:spLocks noGrp="1"/>
          </p:cNvSpPr>
          <p:nvPr>
            <p:ph type="sldNum" sz="quarter" idx="16"/>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3625562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1F30C6-99F9-847F-8C61-EB22DCAAE194}"/>
              </a:ext>
            </a:extLst>
          </p:cNvPr>
          <p:cNvSpPr>
            <a:spLocks noGrp="1"/>
          </p:cNvSpPr>
          <p:nvPr>
            <p:ph type="dt" sz="half" idx="10"/>
          </p:nvPr>
        </p:nvSpPr>
        <p:spPr/>
        <p:txBody>
          <a:bodyPr/>
          <a:lstStyle/>
          <a:p>
            <a:fld id="{BBC52C8C-476F-4AB4-A431-25F348EDBC8A}" type="datetimeFigureOut">
              <a:rPr lang="en-US" smtClean="0"/>
              <a:t>10/2/2025</a:t>
            </a:fld>
            <a:endParaRPr lang="en-US"/>
          </a:p>
        </p:txBody>
      </p:sp>
      <p:sp>
        <p:nvSpPr>
          <p:cNvPr id="3" name="Footer Placeholder 2">
            <a:extLst>
              <a:ext uri="{FF2B5EF4-FFF2-40B4-BE49-F238E27FC236}">
                <a16:creationId xmlns:a16="http://schemas.microsoft.com/office/drawing/2014/main" id="{460F1AF3-4FC6-007E-D6F7-8013E4E222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B164B8-36C9-3CE3-361A-F560DAAE0FB7}"/>
              </a:ext>
            </a:extLst>
          </p:cNvPr>
          <p:cNvSpPr>
            <a:spLocks noGrp="1"/>
          </p:cNvSpPr>
          <p:nvPr>
            <p:ph type="sldNum" sz="quarter" idx="12"/>
          </p:nvPr>
        </p:nvSpPr>
        <p:spPr/>
        <p:txBody>
          <a:bodyPr/>
          <a:lstStyle/>
          <a:p>
            <a:fld id="{922263D7-BE98-4319-A181-33B309635998}" type="slidenum">
              <a:rPr lang="en-US" smtClean="0"/>
              <a:t>‹#›</a:t>
            </a:fld>
            <a:endParaRPr lang="en-US"/>
          </a:p>
        </p:txBody>
      </p:sp>
    </p:spTree>
    <p:extLst>
      <p:ext uri="{BB962C8B-B14F-4D97-AF65-F5344CB8AC3E}">
        <p14:creationId xmlns:p14="http://schemas.microsoft.com/office/powerpoint/2010/main" val="5714958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mall heading and 2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FB3AF9-ABDE-DD72-0EB1-BC28036A8B3A}"/>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5" y="1798638"/>
            <a:ext cx="4046538" cy="4064000"/>
          </a:xfrm>
        </p:spPr>
        <p:txBody>
          <a:bodyPr anchor="b"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Content Placeholder 9">
            <a:extLst>
              <a:ext uri="{FF2B5EF4-FFF2-40B4-BE49-F238E27FC236}">
                <a16:creationId xmlns:a16="http://schemas.microsoft.com/office/drawing/2014/main" id="{13481335-7451-5571-9031-5D0669444B1D}"/>
              </a:ext>
            </a:extLst>
          </p:cNvPr>
          <p:cNvSpPr>
            <a:spLocks noGrp="1"/>
          </p:cNvSpPr>
          <p:nvPr>
            <p:ph sz="quarter" idx="14"/>
          </p:nvPr>
        </p:nvSpPr>
        <p:spPr>
          <a:xfrm>
            <a:off x="6614159" y="476250"/>
            <a:ext cx="5098415" cy="5905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itle 5">
            <a:extLst>
              <a:ext uri="{FF2B5EF4-FFF2-40B4-BE49-F238E27FC236}">
                <a16:creationId xmlns:a16="http://schemas.microsoft.com/office/drawing/2014/main" id="{A742AD51-91EB-4474-9AB6-F652AABC5790}"/>
              </a:ext>
            </a:extLst>
          </p:cNvPr>
          <p:cNvSpPr>
            <a:spLocks noGrp="1"/>
          </p:cNvSpPr>
          <p:nvPr>
            <p:ph type="title"/>
          </p:nvPr>
        </p:nvSpPr>
        <p:spPr>
          <a:xfrm>
            <a:off x="479425" y="476250"/>
            <a:ext cx="5616576" cy="1189673"/>
          </a:xfrm>
        </p:spPr>
        <p:txBody>
          <a:bodyPr/>
          <a:lstStyle/>
          <a:p>
            <a:r>
              <a:rPr lang="en-GB"/>
              <a:t>Click to edit Master title style</a:t>
            </a:r>
            <a:endParaRPr lang="en-GB" dirty="0"/>
          </a:p>
        </p:txBody>
      </p:sp>
      <p:sp>
        <p:nvSpPr>
          <p:cNvPr id="7" name="Footer Placeholder 6">
            <a:extLst>
              <a:ext uri="{FF2B5EF4-FFF2-40B4-BE49-F238E27FC236}">
                <a16:creationId xmlns:a16="http://schemas.microsoft.com/office/drawing/2014/main" id="{342BFE31-4D37-478A-ED0E-EB227C760AD8}"/>
              </a:ext>
            </a:extLst>
          </p:cNvPr>
          <p:cNvSpPr>
            <a:spLocks noGrp="1"/>
          </p:cNvSpPr>
          <p:nvPr>
            <p:ph type="ftr" sz="quarter" idx="15"/>
          </p:nvPr>
        </p:nvSpPr>
        <p:spPr/>
        <p:txBody>
          <a:bodyPr/>
          <a:lstStyle/>
          <a:p>
            <a:pPr>
              <a:defRPr/>
            </a:pPr>
            <a:r>
              <a:rPr lang="en-GB">
                <a:solidFill>
                  <a:srgbClr val="192D38"/>
                </a:solidFill>
              </a:rPr>
              <a:t>Private &amp; confidential</a:t>
            </a:r>
            <a:endParaRPr lang="en-GB" dirty="0">
              <a:solidFill>
                <a:srgbClr val="192D38"/>
              </a:solidFill>
            </a:endParaRPr>
          </a:p>
        </p:txBody>
      </p:sp>
      <p:sp>
        <p:nvSpPr>
          <p:cNvPr id="9" name="Slide Number Placeholder 8">
            <a:extLst>
              <a:ext uri="{FF2B5EF4-FFF2-40B4-BE49-F238E27FC236}">
                <a16:creationId xmlns:a16="http://schemas.microsoft.com/office/drawing/2014/main" id="{5091567F-506F-254A-76C0-6C92C62E3058}"/>
              </a:ext>
            </a:extLst>
          </p:cNvPr>
          <p:cNvSpPr>
            <a:spLocks noGrp="1"/>
          </p:cNvSpPr>
          <p:nvPr>
            <p:ph type="sldNum" sz="quarter" idx="16"/>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2392172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4DCE0EB-0320-FF8E-75EF-A68A457C181D}"/>
              </a:ext>
            </a:extLst>
          </p:cNvPr>
          <p:cNvSpPr>
            <a:spLocks noGrp="1"/>
          </p:cNvSpPr>
          <p:nvPr>
            <p:ph type="pic" sz="quarter" idx="16"/>
          </p:nvPr>
        </p:nvSpPr>
        <p:spPr>
          <a:xfrm>
            <a:off x="488347" y="1574930"/>
            <a:ext cx="1611668" cy="1587671"/>
          </a:xfrm>
          <a:solidFill>
            <a:schemeClr val="bg1">
              <a:lumMod val="9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AB309013-5046-72FD-35A2-05B37BB9035E}"/>
              </a:ext>
            </a:extLst>
          </p:cNvPr>
          <p:cNvSpPr>
            <a:spLocks noGrp="1"/>
          </p:cNvSpPr>
          <p:nvPr>
            <p:ph type="title"/>
          </p:nvPr>
        </p:nvSpPr>
        <p:spPr/>
        <p:txBody>
          <a:bodyPr/>
          <a:lstStyle/>
          <a:p>
            <a:r>
              <a:rPr lang="en-GB"/>
              <a:t>Click to edit Master title style</a:t>
            </a:r>
            <a:endParaRPr lang="en-GB" dirty="0"/>
          </a:p>
        </p:txBody>
      </p:sp>
      <p:sp>
        <p:nvSpPr>
          <p:cNvPr id="25" name="Picture Placeholder 10">
            <a:extLst>
              <a:ext uri="{FF2B5EF4-FFF2-40B4-BE49-F238E27FC236}">
                <a16:creationId xmlns:a16="http://schemas.microsoft.com/office/drawing/2014/main" id="{EC78E32F-2654-1D3E-2254-012DA8084A69}"/>
              </a:ext>
            </a:extLst>
          </p:cNvPr>
          <p:cNvSpPr>
            <a:spLocks noGrp="1"/>
          </p:cNvSpPr>
          <p:nvPr>
            <p:ph type="pic" sz="quarter" idx="17"/>
          </p:nvPr>
        </p:nvSpPr>
        <p:spPr>
          <a:xfrm>
            <a:off x="2908613" y="1574930"/>
            <a:ext cx="1611668" cy="1587671"/>
          </a:xfrm>
          <a:solidFill>
            <a:schemeClr val="bg1">
              <a:lumMod val="95000"/>
            </a:schemeClr>
          </a:solidFill>
        </p:spPr>
        <p:txBody>
          <a:bodyPr/>
          <a:lstStyle/>
          <a:p>
            <a:r>
              <a:rPr lang="en-GB"/>
              <a:t>Click icon to add picture</a:t>
            </a:r>
          </a:p>
        </p:txBody>
      </p:sp>
      <p:sp>
        <p:nvSpPr>
          <p:cNvPr id="26" name="Picture Placeholder 10">
            <a:extLst>
              <a:ext uri="{FF2B5EF4-FFF2-40B4-BE49-F238E27FC236}">
                <a16:creationId xmlns:a16="http://schemas.microsoft.com/office/drawing/2014/main" id="{A7C33995-00DE-1EF6-C8DB-4DD17FD50B20}"/>
              </a:ext>
            </a:extLst>
          </p:cNvPr>
          <p:cNvSpPr>
            <a:spLocks noGrp="1"/>
          </p:cNvSpPr>
          <p:nvPr>
            <p:ph type="pic" sz="quarter" idx="18"/>
          </p:nvPr>
        </p:nvSpPr>
        <p:spPr>
          <a:xfrm>
            <a:off x="5328879" y="1574930"/>
            <a:ext cx="1611668" cy="1587671"/>
          </a:xfrm>
          <a:solidFill>
            <a:schemeClr val="bg1">
              <a:lumMod val="95000"/>
            </a:schemeClr>
          </a:solidFill>
        </p:spPr>
        <p:txBody>
          <a:bodyPr/>
          <a:lstStyle/>
          <a:p>
            <a:r>
              <a:rPr lang="en-GB"/>
              <a:t>Click icon to add picture</a:t>
            </a:r>
          </a:p>
        </p:txBody>
      </p:sp>
      <p:sp>
        <p:nvSpPr>
          <p:cNvPr id="27" name="Picture Placeholder 10">
            <a:extLst>
              <a:ext uri="{FF2B5EF4-FFF2-40B4-BE49-F238E27FC236}">
                <a16:creationId xmlns:a16="http://schemas.microsoft.com/office/drawing/2014/main" id="{407AD469-CE96-D4E6-D376-22A94F5CA857}"/>
              </a:ext>
            </a:extLst>
          </p:cNvPr>
          <p:cNvSpPr>
            <a:spLocks noGrp="1"/>
          </p:cNvSpPr>
          <p:nvPr>
            <p:ph type="pic" sz="quarter" idx="19"/>
          </p:nvPr>
        </p:nvSpPr>
        <p:spPr>
          <a:xfrm>
            <a:off x="7694394" y="1574930"/>
            <a:ext cx="1611668" cy="1587671"/>
          </a:xfrm>
          <a:solidFill>
            <a:schemeClr val="bg1">
              <a:lumMod val="95000"/>
            </a:schemeClr>
          </a:solidFill>
        </p:spPr>
        <p:txBody>
          <a:bodyPr/>
          <a:lstStyle/>
          <a:p>
            <a:r>
              <a:rPr lang="en-GB"/>
              <a:t>Click icon to add picture</a:t>
            </a:r>
          </a:p>
        </p:txBody>
      </p:sp>
      <p:sp>
        <p:nvSpPr>
          <p:cNvPr id="28" name="Picture Placeholder 10">
            <a:extLst>
              <a:ext uri="{FF2B5EF4-FFF2-40B4-BE49-F238E27FC236}">
                <a16:creationId xmlns:a16="http://schemas.microsoft.com/office/drawing/2014/main" id="{6F93452A-A60F-A8F8-D9E5-0B1ED95B19D2}"/>
              </a:ext>
            </a:extLst>
          </p:cNvPr>
          <p:cNvSpPr>
            <a:spLocks noGrp="1"/>
          </p:cNvSpPr>
          <p:nvPr>
            <p:ph type="pic" sz="quarter" idx="20"/>
          </p:nvPr>
        </p:nvSpPr>
        <p:spPr>
          <a:xfrm>
            <a:off x="10091985" y="1574930"/>
            <a:ext cx="1611668" cy="1587671"/>
          </a:xfrm>
          <a:solidFill>
            <a:schemeClr val="bg1">
              <a:lumMod val="95000"/>
            </a:schemeClr>
          </a:solidFill>
        </p:spPr>
        <p:txBody>
          <a:bodyPr/>
          <a:lstStyle/>
          <a:p>
            <a:r>
              <a:rPr lang="en-GB"/>
              <a:t>Click icon to add picture</a:t>
            </a:r>
          </a:p>
        </p:txBody>
      </p:sp>
      <p:sp>
        <p:nvSpPr>
          <p:cNvPr id="30" name="Text Placeholder 6">
            <a:extLst>
              <a:ext uri="{FF2B5EF4-FFF2-40B4-BE49-F238E27FC236}">
                <a16:creationId xmlns:a16="http://schemas.microsoft.com/office/drawing/2014/main" id="{2291629D-7990-498E-05A8-BD7960326A82}"/>
              </a:ext>
            </a:extLst>
          </p:cNvPr>
          <p:cNvSpPr>
            <a:spLocks noGrp="1"/>
          </p:cNvSpPr>
          <p:nvPr>
            <p:ph type="body" sz="quarter" idx="13"/>
          </p:nvPr>
        </p:nvSpPr>
        <p:spPr>
          <a:xfrm>
            <a:off x="479426"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1" name="Text Placeholder 6">
            <a:extLst>
              <a:ext uri="{FF2B5EF4-FFF2-40B4-BE49-F238E27FC236}">
                <a16:creationId xmlns:a16="http://schemas.microsoft.com/office/drawing/2014/main" id="{50CB3F38-3A02-62B3-0E56-764DAD4EC8A3}"/>
              </a:ext>
            </a:extLst>
          </p:cNvPr>
          <p:cNvSpPr>
            <a:spLocks noGrp="1"/>
          </p:cNvSpPr>
          <p:nvPr>
            <p:ph type="body" sz="quarter" idx="21"/>
          </p:nvPr>
        </p:nvSpPr>
        <p:spPr>
          <a:xfrm>
            <a:off x="2908613"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2" name="Text Placeholder 6">
            <a:extLst>
              <a:ext uri="{FF2B5EF4-FFF2-40B4-BE49-F238E27FC236}">
                <a16:creationId xmlns:a16="http://schemas.microsoft.com/office/drawing/2014/main" id="{EBCBAC48-3B33-986D-E813-4E30537145F1}"/>
              </a:ext>
            </a:extLst>
          </p:cNvPr>
          <p:cNvSpPr>
            <a:spLocks noGrp="1"/>
          </p:cNvSpPr>
          <p:nvPr>
            <p:ph type="body" sz="quarter" idx="22"/>
          </p:nvPr>
        </p:nvSpPr>
        <p:spPr>
          <a:xfrm>
            <a:off x="5328879"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3" name="Text Placeholder 6">
            <a:extLst>
              <a:ext uri="{FF2B5EF4-FFF2-40B4-BE49-F238E27FC236}">
                <a16:creationId xmlns:a16="http://schemas.microsoft.com/office/drawing/2014/main" id="{7F375061-8044-720A-C0A3-7B9FCE84B096}"/>
              </a:ext>
            </a:extLst>
          </p:cNvPr>
          <p:cNvSpPr>
            <a:spLocks noGrp="1"/>
          </p:cNvSpPr>
          <p:nvPr>
            <p:ph type="body" sz="quarter" idx="23"/>
          </p:nvPr>
        </p:nvSpPr>
        <p:spPr>
          <a:xfrm>
            <a:off x="7694394"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4" name="Text Placeholder 6">
            <a:extLst>
              <a:ext uri="{FF2B5EF4-FFF2-40B4-BE49-F238E27FC236}">
                <a16:creationId xmlns:a16="http://schemas.microsoft.com/office/drawing/2014/main" id="{A5FFEBAA-4841-79ED-8C04-1D6754B1234E}"/>
              </a:ext>
            </a:extLst>
          </p:cNvPr>
          <p:cNvSpPr>
            <a:spLocks noGrp="1"/>
          </p:cNvSpPr>
          <p:nvPr>
            <p:ph type="body" sz="quarter" idx="24"/>
          </p:nvPr>
        </p:nvSpPr>
        <p:spPr>
          <a:xfrm>
            <a:off x="10059909" y="3429001"/>
            <a:ext cx="1611668" cy="2952750"/>
          </a:xfrm>
        </p:spPr>
        <p:txBody>
          <a:bodyPr/>
          <a:lstStyle>
            <a:lvl1pPr marL="0" indent="0">
              <a:spcAft>
                <a:spcPts val="1000"/>
              </a:spcAft>
              <a:buNone/>
              <a:defRPr sz="1300" b="1" cap="all" baseline="0"/>
            </a:lvl1pPr>
            <a:lvl2pPr marL="0" indent="0">
              <a:buNone/>
              <a:defRPr sz="1300"/>
            </a:lvl2pPr>
            <a:lvl3pPr marL="266700" indent="-266700">
              <a:defRPr sz="1300"/>
            </a:lvl3pPr>
            <a:lvl4pPr marL="531813" indent="-265113">
              <a:defRPr sz="1300"/>
            </a:lvl4pPr>
            <a:lvl5pPr marL="809625" indent="-277813">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Footer Placeholder 5">
            <a:extLst>
              <a:ext uri="{FF2B5EF4-FFF2-40B4-BE49-F238E27FC236}">
                <a16:creationId xmlns:a16="http://schemas.microsoft.com/office/drawing/2014/main" id="{10102EC1-55D2-507E-37DE-74FC5A41B75B}"/>
              </a:ext>
            </a:extLst>
          </p:cNvPr>
          <p:cNvSpPr>
            <a:spLocks noGrp="1"/>
          </p:cNvSpPr>
          <p:nvPr>
            <p:ph type="ftr" sz="quarter" idx="25"/>
          </p:nvPr>
        </p:nvSpPr>
        <p:spPr/>
        <p:txBody>
          <a:bodyPr/>
          <a:lstStyle/>
          <a:p>
            <a:pPr>
              <a:defRPr/>
            </a:pPr>
            <a:r>
              <a:rPr lang="en-GB">
                <a:solidFill>
                  <a:srgbClr val="192D38"/>
                </a:solidFill>
              </a:rPr>
              <a:t>Private &amp; confidential</a:t>
            </a:r>
            <a:endParaRPr lang="en-GB" dirty="0">
              <a:solidFill>
                <a:srgbClr val="192D38"/>
              </a:solidFill>
            </a:endParaRPr>
          </a:p>
        </p:txBody>
      </p:sp>
      <p:sp>
        <p:nvSpPr>
          <p:cNvPr id="7" name="Slide Number Placeholder 6">
            <a:extLst>
              <a:ext uri="{FF2B5EF4-FFF2-40B4-BE49-F238E27FC236}">
                <a16:creationId xmlns:a16="http://schemas.microsoft.com/office/drawing/2014/main" id="{E97A52D7-19B3-A1AC-A072-7B5E2433E398}"/>
              </a:ext>
            </a:extLst>
          </p:cNvPr>
          <p:cNvSpPr>
            <a:spLocks noGrp="1"/>
          </p:cNvSpPr>
          <p:nvPr>
            <p:ph type="sldNum" sz="quarter" idx="26"/>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29122467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ograph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FB3AF9-ABDE-DD72-0EB1-BC28036A8B3A}"/>
              </a:ext>
            </a:extLst>
          </p:cNvPr>
          <p:cNvSpPr/>
          <p:nvPr userDrawn="1"/>
        </p:nvSpPr>
        <p:spPr>
          <a:xfrm>
            <a:off x="6096000" y="0"/>
            <a:ext cx="6096000" cy="6858000"/>
          </a:xfrm>
          <a:prstGeom prst="rect">
            <a:avLst/>
          </a:prstGeom>
          <a:solidFill>
            <a:srgbClr val="192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4" y="1798638"/>
            <a:ext cx="4793615" cy="4064000"/>
          </a:xfrm>
        </p:spPr>
        <p:txBody>
          <a:bodyPr anchor="b"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Title 5">
            <a:extLst>
              <a:ext uri="{FF2B5EF4-FFF2-40B4-BE49-F238E27FC236}">
                <a16:creationId xmlns:a16="http://schemas.microsoft.com/office/drawing/2014/main" id="{DE319CF0-144C-DDC7-37AA-A0B4F47DABAD}"/>
              </a:ext>
            </a:extLst>
          </p:cNvPr>
          <p:cNvSpPr>
            <a:spLocks noGrp="1"/>
          </p:cNvSpPr>
          <p:nvPr>
            <p:ph type="title"/>
          </p:nvPr>
        </p:nvSpPr>
        <p:spPr>
          <a:xfrm>
            <a:off x="479424" y="476250"/>
            <a:ext cx="4793615" cy="1189673"/>
          </a:xfrm>
        </p:spPr>
        <p:txBody>
          <a:bodyPr/>
          <a:lstStyle/>
          <a:p>
            <a:r>
              <a:rPr lang="en-GB"/>
              <a:t>Click to edit Master title style</a:t>
            </a:r>
            <a:endParaRPr lang="en-GB" dirty="0"/>
          </a:p>
        </p:txBody>
      </p:sp>
      <p:sp>
        <p:nvSpPr>
          <p:cNvPr id="7" name="Footer Placeholder 6">
            <a:extLst>
              <a:ext uri="{FF2B5EF4-FFF2-40B4-BE49-F238E27FC236}">
                <a16:creationId xmlns:a16="http://schemas.microsoft.com/office/drawing/2014/main" id="{9DC6FE67-9679-471A-F409-A8D3500B38A7}"/>
              </a:ext>
            </a:extLst>
          </p:cNvPr>
          <p:cNvSpPr>
            <a:spLocks noGrp="1"/>
          </p:cNvSpPr>
          <p:nvPr>
            <p:ph type="ftr" sz="quarter" idx="14"/>
          </p:nvPr>
        </p:nvSpPr>
        <p:spPr/>
        <p:txBody>
          <a:bodyPr/>
          <a:lstStyle/>
          <a:p>
            <a:pPr>
              <a:defRPr/>
            </a:pPr>
            <a:r>
              <a:rPr lang="en-GB">
                <a:solidFill>
                  <a:srgbClr val="192D38"/>
                </a:solidFill>
              </a:rPr>
              <a:t>Private &amp; confidential</a:t>
            </a:r>
            <a:endParaRPr lang="en-GB" dirty="0">
              <a:solidFill>
                <a:srgbClr val="192D38"/>
              </a:solidFill>
            </a:endParaRPr>
          </a:p>
        </p:txBody>
      </p:sp>
      <p:sp>
        <p:nvSpPr>
          <p:cNvPr id="9" name="Slide Number Placeholder 8">
            <a:extLst>
              <a:ext uri="{FF2B5EF4-FFF2-40B4-BE49-F238E27FC236}">
                <a16:creationId xmlns:a16="http://schemas.microsoft.com/office/drawing/2014/main" id="{DC85F37C-3CA2-4653-DB12-67F889692F02}"/>
              </a:ext>
            </a:extLst>
          </p:cNvPr>
          <p:cNvSpPr>
            <a:spLocks noGrp="1"/>
          </p:cNvSpPr>
          <p:nvPr>
            <p:ph type="sldNum" sz="quarter" idx="15"/>
          </p:nvPr>
        </p:nvSpPr>
        <p:spPr/>
        <p:txBody>
          <a:body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Tree>
    <p:extLst>
      <p:ext uri="{BB962C8B-B14F-4D97-AF65-F5344CB8AC3E}">
        <p14:creationId xmlns:p14="http://schemas.microsoft.com/office/powerpoint/2010/main" val="41409767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AECFD-A3DD-45F5-4DAD-4553E91C1CA7}"/>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88A83D80-26D5-94C5-E60A-59C27E25DCA8}"/>
              </a:ext>
            </a:extLst>
          </p:cNvPr>
          <p:cNvSpPr>
            <a:spLocks noGrp="1"/>
          </p:cNvSpPr>
          <p:nvPr>
            <p:ph type="ftr" sz="quarter" idx="11"/>
          </p:nvPr>
        </p:nvSpPr>
        <p:spPr/>
        <p:txBody>
          <a:bodyPr/>
          <a:lstStyle/>
          <a:p>
            <a:r>
              <a:rPr lang="en-GB" dirty="0"/>
              <a:t>Private &amp; confidential</a:t>
            </a:r>
          </a:p>
        </p:txBody>
      </p:sp>
      <p:sp>
        <p:nvSpPr>
          <p:cNvPr id="5" name="Slide Number Placeholder 4">
            <a:extLst>
              <a:ext uri="{FF2B5EF4-FFF2-40B4-BE49-F238E27FC236}">
                <a16:creationId xmlns:a16="http://schemas.microsoft.com/office/drawing/2014/main" id="{7D71D8A5-F049-F0DB-FFB5-BF5DF07961EB}"/>
              </a:ext>
            </a:extLst>
          </p:cNvPr>
          <p:cNvSpPr>
            <a:spLocks noGrp="1"/>
          </p:cNvSpPr>
          <p:nvPr>
            <p:ph type="sldNum" sz="quarter" idx="12"/>
          </p:nvPr>
        </p:nvSpPr>
        <p:spPr/>
        <p:txBody>
          <a:bodyPr/>
          <a:lstStyle/>
          <a:p>
            <a:fld id="{C57EC9A4-B98A-45F3-8020-152340DC5255}" type="slidenum">
              <a:rPr lang="en-GB" smtClean="0"/>
              <a:pPr/>
              <a:t>‹#›</a:t>
            </a:fld>
            <a:endParaRPr lang="en-GB"/>
          </a:p>
        </p:txBody>
      </p:sp>
    </p:spTree>
    <p:extLst>
      <p:ext uri="{BB962C8B-B14F-4D97-AF65-F5344CB8AC3E}">
        <p14:creationId xmlns:p14="http://schemas.microsoft.com/office/powerpoint/2010/main" val="1162642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3E9E-B90C-8F44-D5F0-C7893E0F1F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0F7D5ED-8EA1-1AC2-7B8A-880AAFFD301C}"/>
              </a:ext>
            </a:extLst>
          </p:cNvPr>
          <p:cNvSpPr>
            <a:spLocks noGrp="1"/>
          </p:cNvSpPr>
          <p:nvPr>
            <p:ph sz="half" idx="1"/>
          </p:nvPr>
        </p:nvSpPr>
        <p:spPr>
          <a:xfrm>
            <a:off x="479425" y="1825624"/>
            <a:ext cx="5354216" cy="4556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a:extLst>
              <a:ext uri="{FF2B5EF4-FFF2-40B4-BE49-F238E27FC236}">
                <a16:creationId xmlns:a16="http://schemas.microsoft.com/office/drawing/2014/main" id="{E7CB59BE-59EA-2FAC-C11C-3F342FF49EB1}"/>
              </a:ext>
            </a:extLst>
          </p:cNvPr>
          <p:cNvSpPr>
            <a:spLocks noGrp="1"/>
          </p:cNvSpPr>
          <p:nvPr>
            <p:ph sz="half" idx="2"/>
          </p:nvPr>
        </p:nvSpPr>
        <p:spPr>
          <a:xfrm>
            <a:off x="6343066" y="1825624"/>
            <a:ext cx="5354216" cy="4556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6F3802A7-EBCB-29B0-49AF-3FE834AD33CC}"/>
              </a:ext>
            </a:extLst>
          </p:cNvPr>
          <p:cNvSpPr>
            <a:spLocks noGrp="1"/>
          </p:cNvSpPr>
          <p:nvPr>
            <p:ph type="ftr" sz="quarter" idx="11"/>
          </p:nvPr>
        </p:nvSpPr>
        <p:spPr/>
        <p:txBody>
          <a:bodyPr/>
          <a:lstStyle/>
          <a:p>
            <a:r>
              <a:rPr lang="en-GB"/>
              <a:t>Private &amp; confidential</a:t>
            </a:r>
          </a:p>
        </p:txBody>
      </p:sp>
      <p:sp>
        <p:nvSpPr>
          <p:cNvPr id="7" name="Slide Number Placeholder 6">
            <a:extLst>
              <a:ext uri="{FF2B5EF4-FFF2-40B4-BE49-F238E27FC236}">
                <a16:creationId xmlns:a16="http://schemas.microsoft.com/office/drawing/2014/main" id="{64FD1A62-9A66-783E-74B9-0690DD7F65CB}"/>
              </a:ext>
            </a:extLst>
          </p:cNvPr>
          <p:cNvSpPr>
            <a:spLocks noGrp="1"/>
          </p:cNvSpPr>
          <p:nvPr>
            <p:ph type="sldNum" sz="quarter" idx="12"/>
          </p:nvPr>
        </p:nvSpPr>
        <p:spPr/>
        <p:txBody>
          <a:bodyPr/>
          <a:lstStyle/>
          <a:p>
            <a:fld id="{C57EC9A4-B98A-45F3-8020-152340DC5255}" type="slidenum">
              <a:rPr lang="en-GB" smtClean="0"/>
              <a:t>‹#›</a:t>
            </a:fld>
            <a:endParaRPr lang="en-GB"/>
          </a:p>
        </p:txBody>
      </p:sp>
    </p:spTree>
    <p:extLst>
      <p:ext uri="{BB962C8B-B14F-4D97-AF65-F5344CB8AC3E}">
        <p14:creationId xmlns:p14="http://schemas.microsoft.com/office/powerpoint/2010/main" val="18903170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43E9E-B90C-8F44-D5F0-C7893E0F1F0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0F7D5ED-8EA1-1AC2-7B8A-880AAFFD301C}"/>
              </a:ext>
            </a:extLst>
          </p:cNvPr>
          <p:cNvSpPr>
            <a:spLocks noGrp="1"/>
          </p:cNvSpPr>
          <p:nvPr>
            <p:ph sz="half" idx="1"/>
          </p:nvPr>
        </p:nvSpPr>
        <p:spPr>
          <a:xfrm>
            <a:off x="479425" y="1825624"/>
            <a:ext cx="3483840" cy="4556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a:extLst>
              <a:ext uri="{FF2B5EF4-FFF2-40B4-BE49-F238E27FC236}">
                <a16:creationId xmlns:a16="http://schemas.microsoft.com/office/drawing/2014/main" id="{E7CB59BE-59EA-2FAC-C11C-3F342FF49EB1}"/>
              </a:ext>
            </a:extLst>
          </p:cNvPr>
          <p:cNvSpPr>
            <a:spLocks noGrp="1"/>
          </p:cNvSpPr>
          <p:nvPr>
            <p:ph sz="half" idx="2"/>
          </p:nvPr>
        </p:nvSpPr>
        <p:spPr>
          <a:xfrm>
            <a:off x="4354078" y="1825624"/>
            <a:ext cx="3483840" cy="4556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6F3802A7-EBCB-29B0-49AF-3FE834AD33CC}"/>
              </a:ext>
            </a:extLst>
          </p:cNvPr>
          <p:cNvSpPr>
            <a:spLocks noGrp="1"/>
          </p:cNvSpPr>
          <p:nvPr>
            <p:ph type="ftr" sz="quarter" idx="11"/>
          </p:nvPr>
        </p:nvSpPr>
        <p:spPr/>
        <p:txBody>
          <a:bodyPr/>
          <a:lstStyle/>
          <a:p>
            <a:r>
              <a:rPr lang="en-GB"/>
              <a:t>Private &amp; confidential</a:t>
            </a:r>
          </a:p>
        </p:txBody>
      </p:sp>
      <p:sp>
        <p:nvSpPr>
          <p:cNvPr id="7" name="Slide Number Placeholder 6">
            <a:extLst>
              <a:ext uri="{FF2B5EF4-FFF2-40B4-BE49-F238E27FC236}">
                <a16:creationId xmlns:a16="http://schemas.microsoft.com/office/drawing/2014/main" id="{64FD1A62-9A66-783E-74B9-0690DD7F65CB}"/>
              </a:ext>
            </a:extLst>
          </p:cNvPr>
          <p:cNvSpPr>
            <a:spLocks noGrp="1"/>
          </p:cNvSpPr>
          <p:nvPr>
            <p:ph type="sldNum" sz="quarter" idx="12"/>
          </p:nvPr>
        </p:nvSpPr>
        <p:spPr/>
        <p:txBody>
          <a:bodyPr/>
          <a:lstStyle/>
          <a:p>
            <a:fld id="{C57EC9A4-B98A-45F3-8020-152340DC5255}" type="slidenum">
              <a:rPr lang="en-GB" smtClean="0"/>
              <a:t>‹#›</a:t>
            </a:fld>
            <a:endParaRPr lang="en-GB"/>
          </a:p>
        </p:txBody>
      </p:sp>
      <p:sp>
        <p:nvSpPr>
          <p:cNvPr id="8" name="Content Placeholder 3">
            <a:extLst>
              <a:ext uri="{FF2B5EF4-FFF2-40B4-BE49-F238E27FC236}">
                <a16:creationId xmlns:a16="http://schemas.microsoft.com/office/drawing/2014/main" id="{0F5B7989-9AFB-F80A-D86B-003217DDCB00}"/>
              </a:ext>
            </a:extLst>
          </p:cNvPr>
          <p:cNvSpPr>
            <a:spLocks noGrp="1"/>
          </p:cNvSpPr>
          <p:nvPr>
            <p:ph sz="half" idx="13"/>
          </p:nvPr>
        </p:nvSpPr>
        <p:spPr>
          <a:xfrm>
            <a:off x="8228731" y="1825624"/>
            <a:ext cx="3483840" cy="4556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635245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9013-5046-72FD-35A2-05B37BB9035E}"/>
              </a:ext>
            </a:extLst>
          </p:cNvPr>
          <p:cNvSpPr>
            <a:spLocks noGrp="1"/>
          </p:cNvSpPr>
          <p:nvPr>
            <p:ph type="title"/>
          </p:nvPr>
        </p:nvSpPr>
        <p:spPr/>
        <p:txBody>
          <a:bodyPr/>
          <a:lstStyle/>
          <a:p>
            <a:r>
              <a:rPr lang="en-GB"/>
              <a:t>Click to edit Master title style</a:t>
            </a:r>
            <a:endParaRPr lang="en-GB" dirty="0"/>
          </a:p>
        </p:txBody>
      </p:sp>
      <p:sp>
        <p:nvSpPr>
          <p:cNvPr id="4" name="Footer Placeholder 3">
            <a:extLst>
              <a:ext uri="{FF2B5EF4-FFF2-40B4-BE49-F238E27FC236}">
                <a16:creationId xmlns:a16="http://schemas.microsoft.com/office/drawing/2014/main" id="{E89EA58F-280A-4816-B650-37BADDD5E33A}"/>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EB86FB05-C69E-9CDD-FF41-CF4F08EDFFD5}"/>
              </a:ext>
            </a:extLst>
          </p:cNvPr>
          <p:cNvSpPr>
            <a:spLocks noGrp="1"/>
          </p:cNvSpPr>
          <p:nvPr>
            <p:ph type="sldNum" sz="quarter" idx="12"/>
          </p:nvPr>
        </p:nvSpPr>
        <p:spPr/>
        <p:txBody>
          <a:bodyPr/>
          <a:lstStyle/>
          <a:p>
            <a:fld id="{C57EC9A4-B98A-45F3-8020-152340DC5255}" type="slidenum">
              <a:rPr lang="en-GB" smtClean="0"/>
              <a:pPr/>
              <a:t>‹#›</a:t>
            </a:fld>
            <a:endParaRPr lang="en-GB"/>
          </a:p>
        </p:txBody>
      </p:sp>
      <p:sp>
        <p:nvSpPr>
          <p:cNvPr id="21" name="Content Placeholder 20">
            <a:extLst>
              <a:ext uri="{FF2B5EF4-FFF2-40B4-BE49-F238E27FC236}">
                <a16:creationId xmlns:a16="http://schemas.microsoft.com/office/drawing/2014/main" id="{60853BA0-0FD1-9642-2AFC-9D492A242CAB}"/>
              </a:ext>
            </a:extLst>
          </p:cNvPr>
          <p:cNvSpPr>
            <a:spLocks noGrp="1"/>
          </p:cNvSpPr>
          <p:nvPr>
            <p:ph sz="quarter" idx="13"/>
          </p:nvPr>
        </p:nvSpPr>
        <p:spPr>
          <a:xfrm>
            <a:off x="479424" y="4077701"/>
            <a:ext cx="5510892" cy="24233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Content Placeholder 20">
            <a:extLst>
              <a:ext uri="{FF2B5EF4-FFF2-40B4-BE49-F238E27FC236}">
                <a16:creationId xmlns:a16="http://schemas.microsoft.com/office/drawing/2014/main" id="{28ED62F3-A390-6843-600A-F6C1B18C4DB4}"/>
              </a:ext>
            </a:extLst>
          </p:cNvPr>
          <p:cNvSpPr>
            <a:spLocks noGrp="1"/>
          </p:cNvSpPr>
          <p:nvPr>
            <p:ph sz="quarter" idx="14"/>
          </p:nvPr>
        </p:nvSpPr>
        <p:spPr>
          <a:xfrm>
            <a:off x="6204858" y="4077701"/>
            <a:ext cx="5510892" cy="24233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Content Placeholder 20">
            <a:extLst>
              <a:ext uri="{FF2B5EF4-FFF2-40B4-BE49-F238E27FC236}">
                <a16:creationId xmlns:a16="http://schemas.microsoft.com/office/drawing/2014/main" id="{A6A2E65B-98DE-1271-0182-86F8974F8318}"/>
              </a:ext>
            </a:extLst>
          </p:cNvPr>
          <p:cNvSpPr>
            <a:spLocks noGrp="1"/>
          </p:cNvSpPr>
          <p:nvPr>
            <p:ph sz="quarter" idx="15"/>
          </p:nvPr>
        </p:nvSpPr>
        <p:spPr>
          <a:xfrm>
            <a:off x="479424" y="1468892"/>
            <a:ext cx="5510892" cy="2423340"/>
          </a:xfrm>
        </p:spPr>
        <p:txBody>
          <a:bodyPr/>
          <a:lstStyle>
            <a:lvl1pPr rtl="0">
              <a:defRPr/>
            </a:lvl1pPr>
            <a:lvl2pPr rtl="0">
              <a:defRPr/>
            </a:lvl2pPr>
            <a:lvl3pPr rtl="0">
              <a:defRPr/>
            </a:lvl3pPr>
            <a:lvl4pPr rtl="0">
              <a:defRPr/>
            </a:lvl4pPr>
            <a:lvl5pPr rtl="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Content Placeholder 20">
            <a:extLst>
              <a:ext uri="{FF2B5EF4-FFF2-40B4-BE49-F238E27FC236}">
                <a16:creationId xmlns:a16="http://schemas.microsoft.com/office/drawing/2014/main" id="{03824CD9-5F00-530A-6931-E2103A974F9A}"/>
              </a:ext>
            </a:extLst>
          </p:cNvPr>
          <p:cNvSpPr>
            <a:spLocks noGrp="1"/>
          </p:cNvSpPr>
          <p:nvPr>
            <p:ph sz="quarter" idx="16"/>
          </p:nvPr>
        </p:nvSpPr>
        <p:spPr>
          <a:xfrm>
            <a:off x="6204858" y="1468892"/>
            <a:ext cx="5510892" cy="2423340"/>
          </a:xfrm>
        </p:spPr>
        <p:txBody>
          <a:bodyPr/>
          <a:lstStyle>
            <a:lvl1pPr rtl="0">
              <a:defRPr/>
            </a:lvl1pPr>
            <a:lvl2pPr rtl="0">
              <a:defRPr/>
            </a:lvl2pPr>
            <a:lvl3pPr rtl="0">
              <a:defRPr/>
            </a:lvl3pPr>
            <a:lvl4pPr rtl="0">
              <a:defRPr/>
            </a:lvl4pPr>
            <a:lvl5pPr rtl="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240385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19EF23E-E9DB-F517-C160-3E4A7FFA4C55}"/>
              </a:ext>
            </a:extLst>
          </p:cNvPr>
          <p:cNvSpPr>
            <a:spLocks noGrp="1"/>
          </p:cNvSpPr>
          <p:nvPr>
            <p:ph type="pic" sz="quarter" idx="13"/>
          </p:nvPr>
        </p:nvSpPr>
        <p:spPr>
          <a:xfrm>
            <a:off x="0" y="0"/>
            <a:ext cx="12192000" cy="6858000"/>
          </a:xfrm>
          <a:solidFill>
            <a:schemeClr val="bg1">
              <a:lumMod val="9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100AECFD-A3DD-45F5-4DAD-4553E91C1CA7}"/>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88A83D80-26D5-94C5-E60A-59C27E25DCA8}"/>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7D71D8A5-F049-F0DB-FFB5-BF5DF07961EB}"/>
              </a:ext>
            </a:extLst>
          </p:cNvPr>
          <p:cNvSpPr>
            <a:spLocks noGrp="1"/>
          </p:cNvSpPr>
          <p:nvPr>
            <p:ph type="sldNum" sz="quarter" idx="12"/>
          </p:nvPr>
        </p:nvSpPr>
        <p:spPr/>
        <p:txBody>
          <a:bodyPr/>
          <a:lstStyle/>
          <a:p>
            <a:fld id="{C57EC9A4-B98A-45F3-8020-152340DC5255}" type="slidenum">
              <a:rPr lang="en-GB" smtClean="0"/>
              <a:pPr/>
              <a:t>‹#›</a:t>
            </a:fld>
            <a:endParaRPr lang="en-GB"/>
          </a:p>
        </p:txBody>
      </p:sp>
    </p:spTree>
    <p:extLst>
      <p:ext uri="{BB962C8B-B14F-4D97-AF65-F5344CB8AC3E}">
        <p14:creationId xmlns:p14="http://schemas.microsoft.com/office/powerpoint/2010/main" val="29954793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2474B29-B167-A5F9-47A7-F84B0EF5817D}"/>
              </a:ext>
            </a:extLst>
          </p:cNvPr>
          <p:cNvSpPr>
            <a:spLocks noGrp="1"/>
          </p:cNvSpPr>
          <p:nvPr>
            <p:ph type="pic" sz="quarter" idx="15"/>
          </p:nvPr>
        </p:nvSpPr>
        <p:spPr>
          <a:xfrm>
            <a:off x="6096000" y="0"/>
            <a:ext cx="6096000" cy="6858000"/>
          </a:xfrm>
          <a:solidFill>
            <a:schemeClr val="bg1">
              <a:lumMod val="95000"/>
            </a:schemeClr>
          </a:solidFill>
        </p:spPr>
        <p:txBody>
          <a:bodyPr/>
          <a:lstStyle/>
          <a:p>
            <a:r>
              <a:rPr lang="en-GB"/>
              <a:t>Click icon to add picture</a:t>
            </a:r>
          </a:p>
        </p:txBody>
      </p:sp>
      <p:sp>
        <p:nvSpPr>
          <p:cNvPr id="4" name="Footer Placeholder 3">
            <a:extLst>
              <a:ext uri="{FF2B5EF4-FFF2-40B4-BE49-F238E27FC236}">
                <a16:creationId xmlns:a16="http://schemas.microsoft.com/office/drawing/2014/main" id="{B811016B-3263-4742-41EF-C5A01E73ADAA}"/>
              </a:ext>
            </a:extLst>
          </p:cNvPr>
          <p:cNvSpPr>
            <a:spLocks noGrp="1"/>
          </p:cNvSpPr>
          <p:nvPr>
            <p:ph type="ftr" sz="quarter" idx="11"/>
          </p:nvPr>
        </p:nvSpPr>
        <p:spPr/>
        <p:txBody>
          <a:bodyPr/>
          <a:lstStyle/>
          <a:p>
            <a:r>
              <a:rPr lang="en-GB"/>
              <a:t>Private &amp; confidential</a:t>
            </a:r>
            <a:endParaRPr lang="en-GB" dirty="0"/>
          </a:p>
        </p:txBody>
      </p:sp>
      <p:sp>
        <p:nvSpPr>
          <p:cNvPr id="5" name="Slide Number Placeholder 4">
            <a:extLst>
              <a:ext uri="{FF2B5EF4-FFF2-40B4-BE49-F238E27FC236}">
                <a16:creationId xmlns:a16="http://schemas.microsoft.com/office/drawing/2014/main" id="{FC48DC53-FA99-E301-BFFA-94C23100E3A6}"/>
              </a:ext>
            </a:extLst>
          </p:cNvPr>
          <p:cNvSpPr>
            <a:spLocks noGrp="1"/>
          </p:cNvSpPr>
          <p:nvPr>
            <p:ph type="sldNum" sz="quarter" idx="12"/>
          </p:nvPr>
        </p:nvSpPr>
        <p:spPr/>
        <p:txBody>
          <a:bodyPr/>
          <a:lstStyle/>
          <a:p>
            <a:fld id="{C57EC9A4-B98A-45F3-8020-152340DC5255}" type="slidenum">
              <a:rPr lang="en-GB" smtClean="0"/>
              <a:pPr/>
              <a:t>‹#›</a:t>
            </a:fld>
            <a:endParaRPr lang="en-GB"/>
          </a:p>
        </p:txBody>
      </p:sp>
      <p:sp>
        <p:nvSpPr>
          <p:cNvPr id="8" name="Text Placeholder 7">
            <a:extLst>
              <a:ext uri="{FF2B5EF4-FFF2-40B4-BE49-F238E27FC236}">
                <a16:creationId xmlns:a16="http://schemas.microsoft.com/office/drawing/2014/main" id="{68B86BCE-18E0-64C7-64F4-388247AEAEB3}"/>
              </a:ext>
            </a:extLst>
          </p:cNvPr>
          <p:cNvSpPr>
            <a:spLocks noGrp="1"/>
          </p:cNvSpPr>
          <p:nvPr>
            <p:ph type="body" sz="quarter" idx="13"/>
          </p:nvPr>
        </p:nvSpPr>
        <p:spPr>
          <a:xfrm>
            <a:off x="479425" y="1798638"/>
            <a:ext cx="4046538" cy="4064000"/>
          </a:xfrm>
        </p:spPr>
        <p:txBody>
          <a:bodyPr anchor="b"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Title 5">
            <a:extLst>
              <a:ext uri="{FF2B5EF4-FFF2-40B4-BE49-F238E27FC236}">
                <a16:creationId xmlns:a16="http://schemas.microsoft.com/office/drawing/2014/main" id="{A4ADA9CE-6AF5-724E-70C2-556A768A9E00}"/>
              </a:ext>
            </a:extLst>
          </p:cNvPr>
          <p:cNvSpPr>
            <a:spLocks noGrp="1"/>
          </p:cNvSpPr>
          <p:nvPr>
            <p:ph type="title"/>
          </p:nvPr>
        </p:nvSpPr>
        <p:spPr>
          <a:xfrm>
            <a:off x="479424" y="476250"/>
            <a:ext cx="4046539" cy="1189673"/>
          </a:xfrm>
        </p:spPr>
        <p:txBody>
          <a:bodyPr/>
          <a:lstStyle/>
          <a:p>
            <a:r>
              <a:rPr lang="en-GB"/>
              <a:t>Click to edit Master title style</a:t>
            </a:r>
            <a:endParaRPr lang="en-GB" dirty="0"/>
          </a:p>
        </p:txBody>
      </p:sp>
    </p:spTree>
    <p:extLst>
      <p:ext uri="{BB962C8B-B14F-4D97-AF65-F5344CB8AC3E}">
        <p14:creationId xmlns:p14="http://schemas.microsoft.com/office/powerpoint/2010/main" val="3271555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Motion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B8BA56-6A72-A09C-28D6-85D3E25229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4186560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749E-60C7-A724-51FA-2B1246A460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9130E4-A38F-EEA7-C6F0-4C66BE214E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2A523D-242D-3562-E5EE-09DADF8622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1C5E35-DD13-8DBB-6C6E-A670A3227BAE}"/>
              </a:ext>
            </a:extLst>
          </p:cNvPr>
          <p:cNvSpPr>
            <a:spLocks noGrp="1"/>
          </p:cNvSpPr>
          <p:nvPr>
            <p:ph type="dt" sz="half" idx="10"/>
          </p:nvPr>
        </p:nvSpPr>
        <p:spPr/>
        <p:txBody>
          <a:bodyPr/>
          <a:lstStyle/>
          <a:p>
            <a:fld id="{BBC52C8C-476F-4AB4-A431-25F348EDBC8A}" type="datetimeFigureOut">
              <a:rPr lang="en-US" smtClean="0"/>
              <a:t>10/2/2025</a:t>
            </a:fld>
            <a:endParaRPr lang="en-US"/>
          </a:p>
        </p:txBody>
      </p:sp>
      <p:sp>
        <p:nvSpPr>
          <p:cNvPr id="6" name="Footer Placeholder 5">
            <a:extLst>
              <a:ext uri="{FF2B5EF4-FFF2-40B4-BE49-F238E27FC236}">
                <a16:creationId xmlns:a16="http://schemas.microsoft.com/office/drawing/2014/main" id="{D3991A19-1EE3-A102-2855-A533B472C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33A930-DCE5-03BB-6864-16CE7B36F732}"/>
              </a:ext>
            </a:extLst>
          </p:cNvPr>
          <p:cNvSpPr>
            <a:spLocks noGrp="1"/>
          </p:cNvSpPr>
          <p:nvPr>
            <p:ph type="sldNum" sz="quarter" idx="12"/>
          </p:nvPr>
        </p:nvSpPr>
        <p:spPr/>
        <p:txBody>
          <a:bodyPr/>
          <a:lstStyle/>
          <a:p>
            <a:fld id="{922263D7-BE98-4319-A181-33B309635998}" type="slidenum">
              <a:rPr lang="en-US" smtClean="0"/>
              <a:t>‹#›</a:t>
            </a:fld>
            <a:endParaRPr lang="en-US"/>
          </a:p>
        </p:txBody>
      </p:sp>
    </p:spTree>
    <p:extLst>
      <p:ext uri="{BB962C8B-B14F-4D97-AF65-F5344CB8AC3E}">
        <p14:creationId xmlns:p14="http://schemas.microsoft.com/office/powerpoint/2010/main" val="7368335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Motion graphic">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7B3BFC-1E8D-994D-FEB4-1EC1A3526856}"/>
              </a:ext>
            </a:extLst>
          </p:cNvPr>
          <p:cNvSpPr/>
          <p:nvPr userDrawn="1"/>
        </p:nvSpPr>
        <p:spPr>
          <a:xfrm>
            <a:off x="0" y="0"/>
            <a:ext cx="1219200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2779E434-5B7C-37C4-0CB4-BEC443CF221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8166923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Welcom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B0FF9BF-4B84-73DB-964D-9AB2F8073322}"/>
              </a:ext>
            </a:extLst>
          </p:cNvPr>
          <p:cNvSpPr>
            <a:spLocks noGrp="1"/>
          </p:cNvSpPr>
          <p:nvPr>
            <p:ph type="body" sz="quarter" idx="10"/>
          </p:nvPr>
        </p:nvSpPr>
        <p:spPr>
          <a:xfrm>
            <a:off x="479425" y="3737987"/>
            <a:ext cx="4597400" cy="2643763"/>
          </a:xfrm>
        </p:spPr>
        <p:txBody>
          <a:bodyPr anchor="b" anchorCtr="0"/>
          <a:lstStyle>
            <a:lvl1pPr>
              <a:defRPr sz="1500"/>
            </a:lvl1pPr>
            <a:lvl2pPr>
              <a:defRPr sz="1500"/>
            </a:lvl2pPr>
            <a:lvl3pPr>
              <a:defRPr sz="1500"/>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descr="Graphic saying welcome">
            <a:extLst>
              <a:ext uri="{FF2B5EF4-FFF2-40B4-BE49-F238E27FC236}">
                <a16:creationId xmlns:a16="http://schemas.microsoft.com/office/drawing/2014/main" id="{7B09803B-A962-E81F-D28A-4968889A9832}"/>
              </a:ext>
              <a:ext uri="{C183D7F6-B498-43B3-948B-1728B52AA6E4}">
                <adec:decorative xmlns:adec="http://schemas.microsoft.com/office/drawing/2017/decorative" val="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1298" y="225491"/>
            <a:ext cx="7548465" cy="2643764"/>
          </a:xfrm>
          <a:prstGeom prst="rect">
            <a:avLst/>
          </a:prstGeom>
        </p:spPr>
      </p:pic>
    </p:spTree>
    <p:extLst>
      <p:ext uri="{BB962C8B-B14F-4D97-AF65-F5344CB8AC3E}">
        <p14:creationId xmlns:p14="http://schemas.microsoft.com/office/powerpoint/2010/main" val="851525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87D4E0-C4DB-20C6-863F-05AB9004A11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 y="0"/>
            <a:ext cx="12190815" cy="6858000"/>
          </a:xfrm>
          <a:prstGeom prst="rect">
            <a:avLst/>
          </a:prstGeom>
        </p:spPr>
      </p:pic>
      <p:pic>
        <p:nvPicPr>
          <p:cNvPr id="3" name="Picture 2">
            <a:extLst>
              <a:ext uri="{FF2B5EF4-FFF2-40B4-BE49-F238E27FC236}">
                <a16:creationId xmlns:a16="http://schemas.microsoft.com/office/drawing/2014/main" id="{615FB48E-FA36-D5CE-1F5E-DC92F67CB94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39238" y="6029642"/>
            <a:ext cx="2574431" cy="350308"/>
          </a:xfrm>
          <a:prstGeom prst="rect">
            <a:avLst/>
          </a:prstGeom>
        </p:spPr>
      </p:pic>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3" y="1659631"/>
            <a:ext cx="8659815" cy="2167424"/>
          </a:xfrm>
        </p:spPr>
        <p:txBody>
          <a:bodyPr/>
          <a:lstStyle>
            <a:lvl1pPr>
              <a:defRPr sz="7200" b="0" cap="all" baseline="0">
                <a:solidFill>
                  <a:srgbClr val="192D38"/>
                </a:solidFill>
              </a:defRPr>
            </a:lvl1pPr>
          </a:lstStyle>
          <a:p>
            <a:endParaRPr lang="en-GB" dirty="0"/>
          </a:p>
        </p:txBody>
      </p:sp>
      <p:sp>
        <p:nvSpPr>
          <p:cNvPr id="17" name="Date Placeholder 9">
            <a:extLst>
              <a:ext uri="{FF2B5EF4-FFF2-40B4-BE49-F238E27FC236}">
                <a16:creationId xmlns:a16="http://schemas.microsoft.com/office/drawing/2014/main" id="{D95F5715-5EC5-FBF5-F54C-358CEC21DC38}"/>
              </a:ext>
            </a:extLst>
          </p:cNvPr>
          <p:cNvSpPr>
            <a:spLocks noGrp="1"/>
          </p:cNvSpPr>
          <p:nvPr>
            <p:ph type="dt" sz="half" idx="10"/>
          </p:nvPr>
        </p:nvSpPr>
        <p:spPr>
          <a:xfrm>
            <a:off x="479425" y="4223843"/>
            <a:ext cx="2743200" cy="365125"/>
          </a:xfrm>
          <a:prstGeom prst="rect">
            <a:avLst/>
          </a:prstGeom>
        </p:spPr>
        <p:txBody>
          <a:bodyPr/>
          <a:lstStyle>
            <a:lvl1pPr>
              <a:defRPr sz="1600">
                <a:solidFill>
                  <a:srgbClr val="192D38"/>
                </a:solidFill>
              </a:defRPr>
            </a:lvl1pPr>
          </a:lstStyle>
          <a:p>
            <a:pPr>
              <a:defRPr/>
            </a:pPr>
            <a:r>
              <a:rPr lang="en-US"/>
              <a:t>September 2023</a:t>
            </a:r>
            <a:endParaRPr lang="en-GB" dirty="0"/>
          </a:p>
        </p:txBody>
      </p:sp>
    </p:spTree>
    <p:extLst>
      <p:ext uri="{BB962C8B-B14F-4D97-AF65-F5344CB8AC3E}">
        <p14:creationId xmlns:p14="http://schemas.microsoft.com/office/powerpoint/2010/main" val="27297311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C4DCE7"/>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BD3159-ECC3-615D-51A3-804B1887690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03" y="0"/>
            <a:ext cx="12178993" cy="6858000"/>
          </a:xfrm>
          <a:prstGeom prst="rect">
            <a:avLst/>
          </a:prstGeom>
        </p:spPr>
      </p:pic>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79425" y="4223843"/>
            <a:ext cx="2743200" cy="365125"/>
          </a:xfrm>
          <a:prstGeom prst="rect">
            <a:avLst/>
          </a:prstGeom>
        </p:spPr>
        <p:txBody>
          <a:bodyPr/>
          <a:lstStyle>
            <a:lvl1pPr>
              <a:defRPr sz="1600">
                <a:solidFill>
                  <a:srgbClr val="192D38"/>
                </a:solidFill>
              </a:defRPr>
            </a:lvl1pPr>
          </a:lstStyle>
          <a:p>
            <a:pPr>
              <a:defRPr/>
            </a:pPr>
            <a:r>
              <a:rPr lang="en-US"/>
              <a:t>September 2023</a:t>
            </a:r>
            <a:endParaRPr lang="en-GB" dirty="0"/>
          </a:p>
        </p:txBody>
      </p:sp>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3" y="1659631"/>
            <a:ext cx="8659815" cy="2167424"/>
          </a:xfrm>
        </p:spPr>
        <p:txBody>
          <a:bodyPr/>
          <a:lstStyle>
            <a:lvl1pPr>
              <a:defRPr sz="7200" b="0" cap="all" baseline="0">
                <a:solidFill>
                  <a:srgbClr val="192D38"/>
                </a:solidFill>
              </a:defRPr>
            </a:lvl1pPr>
          </a:lstStyle>
          <a:p>
            <a:endParaRPr lang="en-GB" dirty="0"/>
          </a:p>
        </p:txBody>
      </p:sp>
      <p:pic>
        <p:nvPicPr>
          <p:cNvPr id="3" name="Picture 2">
            <a:extLst>
              <a:ext uri="{FF2B5EF4-FFF2-40B4-BE49-F238E27FC236}">
                <a16:creationId xmlns:a16="http://schemas.microsoft.com/office/drawing/2014/main" id="{9826CCFD-7A33-FC69-B0D0-FB70CD637FD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39238" y="6029642"/>
            <a:ext cx="2574431" cy="350308"/>
          </a:xfrm>
          <a:prstGeom prst="rect">
            <a:avLst/>
          </a:prstGeom>
        </p:spPr>
      </p:pic>
    </p:spTree>
    <p:extLst>
      <p:ext uri="{BB962C8B-B14F-4D97-AF65-F5344CB8AC3E}">
        <p14:creationId xmlns:p14="http://schemas.microsoft.com/office/powerpoint/2010/main" val="15437918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5" name="Picture 4" descr="A picture containing building, composite material, street, outdoor&#10;&#10;Description automatically generated">
            <a:extLst>
              <a:ext uri="{FF2B5EF4-FFF2-40B4-BE49-F238E27FC236}">
                <a16:creationId xmlns:a16="http://schemas.microsoft.com/office/drawing/2014/main" id="{05EF75C4-253C-CD9B-60C4-156326E8C2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7187" cy="6858000"/>
          </a:xfrm>
          <a:prstGeom prst="rect">
            <a:avLst/>
          </a:prstGeom>
        </p:spPr>
      </p:pic>
      <p:pic>
        <p:nvPicPr>
          <p:cNvPr id="4" name="Picture 3">
            <a:extLst>
              <a:ext uri="{FF2B5EF4-FFF2-40B4-BE49-F238E27FC236}">
                <a16:creationId xmlns:a16="http://schemas.microsoft.com/office/drawing/2014/main" id="{86282E06-6FF9-605E-5C05-6D032E62EE4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709" y="0"/>
            <a:ext cx="12189291" cy="6858000"/>
          </a:xfrm>
          <a:prstGeom prst="rect">
            <a:avLst/>
          </a:prstGeom>
        </p:spPr>
      </p:pic>
      <p:pic>
        <p:nvPicPr>
          <p:cNvPr id="3" name="Picture 2">
            <a:extLst>
              <a:ext uri="{FF2B5EF4-FFF2-40B4-BE49-F238E27FC236}">
                <a16:creationId xmlns:a16="http://schemas.microsoft.com/office/drawing/2014/main" id="{3D50612A-A8DA-7373-60D1-05898E27E0F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9919" y="6016608"/>
            <a:ext cx="2574431" cy="350308"/>
          </a:xfrm>
          <a:prstGeom prst="rect">
            <a:avLst/>
          </a:prstGeom>
        </p:spPr>
      </p:pic>
      <p:sp>
        <p:nvSpPr>
          <p:cNvPr id="2" name="Title 1">
            <a:extLst>
              <a:ext uri="{FF2B5EF4-FFF2-40B4-BE49-F238E27FC236}">
                <a16:creationId xmlns:a16="http://schemas.microsoft.com/office/drawing/2014/main" id="{C8FFE9DA-5F7C-91AE-0490-66A0F979B5AD}"/>
              </a:ext>
            </a:extLst>
          </p:cNvPr>
          <p:cNvSpPr>
            <a:spLocks noGrp="1"/>
          </p:cNvSpPr>
          <p:nvPr>
            <p:ph type="title"/>
          </p:nvPr>
        </p:nvSpPr>
        <p:spPr>
          <a:xfrm>
            <a:off x="479423" y="877310"/>
            <a:ext cx="5382897" cy="3359410"/>
          </a:xfrm>
        </p:spPr>
        <p:txBody>
          <a:bodyPr/>
          <a:lstStyle>
            <a:lvl1pPr>
              <a:defRPr sz="6200" b="0" cap="none" baseline="0">
                <a:solidFill>
                  <a:srgbClr val="192D38"/>
                </a:solidFill>
              </a:defRPr>
            </a:lvl1pPr>
          </a:lstStyle>
          <a:p>
            <a:endParaRPr lang="en-GB" dirty="0"/>
          </a:p>
        </p:txBody>
      </p:sp>
      <p:sp>
        <p:nvSpPr>
          <p:cNvPr id="10" name="Date Placeholder 9">
            <a:extLst>
              <a:ext uri="{FF2B5EF4-FFF2-40B4-BE49-F238E27FC236}">
                <a16:creationId xmlns:a16="http://schemas.microsoft.com/office/drawing/2014/main" id="{DA8D4E77-3682-0879-F9F4-17D117CC533B}"/>
              </a:ext>
            </a:extLst>
          </p:cNvPr>
          <p:cNvSpPr>
            <a:spLocks noGrp="1"/>
          </p:cNvSpPr>
          <p:nvPr>
            <p:ph type="dt" sz="half" idx="10"/>
          </p:nvPr>
        </p:nvSpPr>
        <p:spPr>
          <a:xfrm>
            <a:off x="499156" y="4385592"/>
            <a:ext cx="2743200" cy="365125"/>
          </a:xfrm>
          <a:prstGeom prst="rect">
            <a:avLst/>
          </a:prstGeom>
        </p:spPr>
        <p:txBody>
          <a:bodyPr/>
          <a:lstStyle>
            <a:lvl1pPr>
              <a:defRPr sz="1600">
                <a:solidFill>
                  <a:srgbClr val="192D38"/>
                </a:solidFill>
              </a:defRPr>
            </a:lvl1pPr>
          </a:lstStyle>
          <a:p>
            <a:pPr>
              <a:defRPr/>
            </a:pPr>
            <a:r>
              <a:rPr lang="en-US"/>
              <a:t>September 2023</a:t>
            </a:r>
            <a:endParaRPr lang="en-GB" dirty="0"/>
          </a:p>
        </p:txBody>
      </p:sp>
    </p:spTree>
    <p:extLst>
      <p:ext uri="{BB962C8B-B14F-4D97-AF65-F5344CB8AC3E}">
        <p14:creationId xmlns:p14="http://schemas.microsoft.com/office/powerpoint/2010/main" val="36895254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ntents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4" y="748145"/>
            <a:ext cx="11233151" cy="1007027"/>
          </a:xfrm>
        </p:spPr>
        <p:txBody>
          <a:bodyPr/>
          <a:lstStyle>
            <a:lvl1pPr>
              <a:defRPr sz="7200" b="0" cap="all" baseline="0">
                <a:solidFill>
                  <a:srgbClr val="192D38"/>
                </a:solidFill>
              </a:defRPr>
            </a:lvl1pPr>
          </a:lstStyle>
          <a:p>
            <a:endParaRPr lang="en-GB" dirty="0"/>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192D38"/>
                </a:solidFill>
              </a:defRPr>
            </a:lvl1pPr>
          </a:lstStyle>
          <a:p>
            <a:r>
              <a:rPr lang="en-GB"/>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192D38"/>
                </a:solidFill>
              </a:defRPr>
            </a:lvl1pPr>
          </a:lstStyle>
          <a:p>
            <a:fld id="{C57EC9A4-B98A-45F3-8020-152340DC5255}" type="slidenum">
              <a:rPr lang="en-GB" smtClean="0"/>
              <a:pPr/>
              <a:t>‹#›</a:t>
            </a:fld>
            <a:endParaRPr lang="en-GB" dirty="0"/>
          </a:p>
        </p:txBody>
      </p:sp>
      <p:sp>
        <p:nvSpPr>
          <p:cNvPr id="10" name="Table Placeholder 9">
            <a:extLst>
              <a:ext uri="{FF2B5EF4-FFF2-40B4-BE49-F238E27FC236}">
                <a16:creationId xmlns:a16="http://schemas.microsoft.com/office/drawing/2014/main" id="{3589917E-9377-BE3B-D8D8-5F8109C73972}"/>
              </a:ext>
            </a:extLst>
          </p:cNvPr>
          <p:cNvSpPr>
            <a:spLocks noGrp="1"/>
          </p:cNvSpPr>
          <p:nvPr>
            <p:ph type="tbl" sz="quarter" idx="13"/>
          </p:nvPr>
        </p:nvSpPr>
        <p:spPr>
          <a:xfrm>
            <a:off x="479425" y="3043238"/>
            <a:ext cx="8659813" cy="3338512"/>
          </a:xfrm>
        </p:spPr>
        <p:txBody>
          <a:bodyPr/>
          <a:lstStyle>
            <a:lvl1pPr>
              <a:defRPr>
                <a:solidFill>
                  <a:srgbClr val="192D38"/>
                </a:solidFill>
              </a:defRPr>
            </a:lvl1pPr>
          </a:lstStyle>
          <a:p>
            <a:endParaRPr lang="en-GB"/>
          </a:p>
        </p:txBody>
      </p:sp>
      <p:sp>
        <p:nvSpPr>
          <p:cNvPr id="4" name="TextBox 3">
            <a:extLst>
              <a:ext uri="{FF2B5EF4-FFF2-40B4-BE49-F238E27FC236}">
                <a16:creationId xmlns:a16="http://schemas.microsoft.com/office/drawing/2014/main" id="{9AFA1F1D-0747-0298-74C8-C15889F269DA}"/>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192D38"/>
                </a:solidFill>
                <a:latin typeface="Arial" panose="020B0604020202020204" pitchFamily="34" charset="0"/>
              </a:rPr>
              <a:t>AtkinsRéalis</a:t>
            </a:r>
            <a:r>
              <a:rPr lang="en-GB" sz="900" b="0" i="0" u="none" strike="noStrike" baseline="0" dirty="0">
                <a:solidFill>
                  <a:srgbClr val="192D38"/>
                </a:solidFill>
                <a:latin typeface="Arial" panose="020B0604020202020204" pitchFamily="34" charset="0"/>
              </a:rPr>
              <a:t>  </a:t>
            </a:r>
          </a:p>
        </p:txBody>
      </p:sp>
      <p:pic>
        <p:nvPicPr>
          <p:cNvPr id="3" name="Picture 2">
            <a:extLst>
              <a:ext uri="{FF2B5EF4-FFF2-40B4-BE49-F238E27FC236}">
                <a16:creationId xmlns:a16="http://schemas.microsoft.com/office/drawing/2014/main" id="{993BD192-A6D4-A9D7-4F9E-C9352058A00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17434468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ontents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83DF53-32F8-1DF9-0493-F564E067734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9463" cy="6862865"/>
          </a:xfrm>
          <a:prstGeom prst="rect">
            <a:avLst/>
          </a:prstGeom>
        </p:spPr>
      </p:pic>
      <p:sp>
        <p:nvSpPr>
          <p:cNvPr id="8" name="Content Placeholder 7">
            <a:extLst>
              <a:ext uri="{FF2B5EF4-FFF2-40B4-BE49-F238E27FC236}">
                <a16:creationId xmlns:a16="http://schemas.microsoft.com/office/drawing/2014/main" id="{9907470B-BEFC-1C64-3B38-678A8BEA5C84}"/>
              </a:ext>
            </a:extLst>
          </p:cNvPr>
          <p:cNvSpPr>
            <a:spLocks noGrp="1"/>
          </p:cNvSpPr>
          <p:nvPr>
            <p:ph sz="quarter" idx="14"/>
          </p:nvPr>
        </p:nvSpPr>
        <p:spPr>
          <a:xfrm>
            <a:off x="479425" y="731838"/>
            <a:ext cx="4597400" cy="2697162"/>
          </a:xfrm>
        </p:spPr>
        <p:txBody>
          <a:bodyPr/>
          <a:lstStyle>
            <a:lvl1pPr>
              <a:defRPr sz="1500">
                <a:solidFill>
                  <a:srgbClr val="192D38"/>
                </a:solidFill>
              </a:defRPr>
            </a:lvl1pPr>
            <a:lvl2pPr>
              <a:defRPr sz="1500">
                <a:solidFill>
                  <a:srgbClr val="192D38"/>
                </a:solidFill>
              </a:defRPr>
            </a:lvl2pPr>
            <a:lvl3pPr>
              <a:defRPr>
                <a:solidFill>
                  <a:srgbClr val="192D38"/>
                </a:solidFill>
              </a:defRPr>
            </a:lvl3pPr>
            <a:lvl4pPr>
              <a:defRPr>
                <a:solidFill>
                  <a:srgbClr val="192D38"/>
                </a:solidFill>
              </a:defRPr>
            </a:lvl4pPr>
            <a:lvl5pPr>
              <a:defRPr>
                <a:solidFill>
                  <a:srgbClr val="192D3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4" y="5294029"/>
            <a:ext cx="11233151" cy="919163"/>
          </a:xfrm>
        </p:spPr>
        <p:txBody>
          <a:bodyPr/>
          <a:lstStyle>
            <a:lvl1pPr>
              <a:defRPr sz="7200" b="0" cap="all" baseline="0">
                <a:solidFill>
                  <a:srgbClr val="192D38"/>
                </a:solidFill>
              </a:defRPr>
            </a:lvl1pPr>
          </a:lstStyle>
          <a:p>
            <a:endParaRPr lang="en-GB" dirty="0"/>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192D38"/>
                </a:solidFill>
              </a:defRPr>
            </a:lvl1pPr>
          </a:lstStyle>
          <a:p>
            <a:r>
              <a:rPr lang="en-GB"/>
              <a:t>Private &amp; confidential</a:t>
            </a:r>
            <a:endParaRPr lang="en-GB" dirty="0"/>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192D38"/>
                </a:solidFill>
              </a:defRPr>
            </a:lvl1pPr>
          </a:lstStyle>
          <a:p>
            <a:fld id="{C57EC9A4-B98A-45F3-8020-152340DC5255}" type="slidenum">
              <a:rPr lang="en-GB" smtClean="0"/>
              <a:pPr/>
              <a:t>‹#›</a:t>
            </a:fld>
            <a:endParaRPr lang="en-GB"/>
          </a:p>
        </p:txBody>
      </p:sp>
      <p:pic>
        <p:nvPicPr>
          <p:cNvPr id="3" name="Picture 2">
            <a:extLst>
              <a:ext uri="{FF2B5EF4-FFF2-40B4-BE49-F238E27FC236}">
                <a16:creationId xmlns:a16="http://schemas.microsoft.com/office/drawing/2014/main" id="{D46FD4FA-6CB1-2421-4D12-26F267E0AED2}"/>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
        <p:nvSpPr>
          <p:cNvPr id="4" name="TextBox 3">
            <a:extLst>
              <a:ext uri="{FF2B5EF4-FFF2-40B4-BE49-F238E27FC236}">
                <a16:creationId xmlns:a16="http://schemas.microsoft.com/office/drawing/2014/main" id="{0FCC8D14-20C7-CCEE-6F8C-682DE451E6E7}"/>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192D38"/>
                </a:solidFill>
                <a:latin typeface="Arial" panose="020B0604020202020204" pitchFamily="34" charset="0"/>
              </a:rPr>
              <a:t>AtkinsRéalis</a:t>
            </a:r>
            <a:r>
              <a:rPr lang="en-GB" sz="900" b="0" i="0" u="none" strike="noStrike" baseline="0" dirty="0">
                <a:solidFill>
                  <a:srgbClr val="192D38"/>
                </a:solidFill>
                <a:latin typeface="Arial" panose="020B0604020202020204" pitchFamily="34" charset="0"/>
              </a:rPr>
              <a:t>  </a:t>
            </a:r>
          </a:p>
        </p:txBody>
      </p:sp>
    </p:spTree>
    <p:extLst>
      <p:ext uri="{BB962C8B-B14F-4D97-AF65-F5344CB8AC3E}">
        <p14:creationId xmlns:p14="http://schemas.microsoft.com/office/powerpoint/2010/main" val="41638413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ntents 3">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CD8B4-460F-0CD4-993B-7A955D96D5C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425"/>
            <a:ext cx="12192000" cy="6858666"/>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4" y="3429000"/>
            <a:ext cx="11233151" cy="2854529"/>
          </a:xfrm>
        </p:spPr>
        <p:txBody>
          <a:bodyPr anchor="b" anchorCtr="0"/>
          <a:lstStyle>
            <a:lvl1pPr>
              <a:defRPr sz="7200" b="0" cap="none" baseline="0">
                <a:solidFill>
                  <a:srgbClr val="192D38"/>
                </a:solidFill>
              </a:defRPr>
            </a:lvl1pPr>
          </a:lstStyle>
          <a:p>
            <a:endParaRPr lang="en-GB" dirty="0"/>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192D38"/>
                </a:solidFill>
              </a:defRPr>
            </a:lvl1pPr>
          </a:lstStyle>
          <a:p>
            <a:r>
              <a:rPr lang="en-GB"/>
              <a:t>Private &amp; confidential</a:t>
            </a:r>
            <a:endParaRPr lang="en-GB" dirty="0"/>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192D38"/>
                </a:solidFill>
              </a:defRPr>
            </a:lvl1pPr>
          </a:lstStyle>
          <a:p>
            <a:fld id="{C57EC9A4-B98A-45F3-8020-152340DC5255}" type="slidenum">
              <a:rPr lang="en-GB" smtClean="0"/>
              <a:pPr/>
              <a:t>‹#›</a:t>
            </a:fld>
            <a:endParaRPr lang="en-GB"/>
          </a:p>
        </p:txBody>
      </p:sp>
      <p:sp>
        <p:nvSpPr>
          <p:cNvPr id="11" name="Table Placeholder 10">
            <a:extLst>
              <a:ext uri="{FF2B5EF4-FFF2-40B4-BE49-F238E27FC236}">
                <a16:creationId xmlns:a16="http://schemas.microsoft.com/office/drawing/2014/main" id="{3F6A187F-17FF-ED06-7EE1-EDEED9593A59}"/>
              </a:ext>
            </a:extLst>
          </p:cNvPr>
          <p:cNvSpPr>
            <a:spLocks noGrp="1"/>
          </p:cNvSpPr>
          <p:nvPr>
            <p:ph type="tbl" sz="quarter" idx="13"/>
          </p:nvPr>
        </p:nvSpPr>
        <p:spPr>
          <a:xfrm>
            <a:off x="479425" y="731520"/>
            <a:ext cx="4597400" cy="2697480"/>
          </a:xfrm>
        </p:spPr>
        <p:txBody>
          <a:bodyPr/>
          <a:lstStyle>
            <a:lvl1pPr>
              <a:buClr>
                <a:srgbClr val="192D38"/>
              </a:buClr>
              <a:defRPr>
                <a:solidFill>
                  <a:srgbClr val="192D38"/>
                </a:solidFill>
              </a:defRPr>
            </a:lvl1pPr>
          </a:lstStyle>
          <a:p>
            <a:endParaRPr lang="en-GB" dirty="0"/>
          </a:p>
        </p:txBody>
      </p:sp>
      <p:sp>
        <p:nvSpPr>
          <p:cNvPr id="4" name="TextBox 3">
            <a:extLst>
              <a:ext uri="{FF2B5EF4-FFF2-40B4-BE49-F238E27FC236}">
                <a16:creationId xmlns:a16="http://schemas.microsoft.com/office/drawing/2014/main" id="{944E5989-817A-5AC5-F37E-CBB857061236}"/>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192D38"/>
                </a:solidFill>
                <a:latin typeface="Arial" panose="020B0604020202020204" pitchFamily="34" charset="0"/>
              </a:rPr>
              <a:t>AtkinsRéalis</a:t>
            </a:r>
            <a:r>
              <a:rPr lang="en-GB" sz="900" b="0" i="0" u="none" strike="noStrike" baseline="0" dirty="0">
                <a:solidFill>
                  <a:srgbClr val="192D38"/>
                </a:solidFill>
                <a:latin typeface="Arial" panose="020B0604020202020204" pitchFamily="34" charset="0"/>
              </a:rPr>
              <a:t>  </a:t>
            </a:r>
          </a:p>
        </p:txBody>
      </p:sp>
      <p:pic>
        <p:nvPicPr>
          <p:cNvPr id="8" name="Picture 7">
            <a:extLst>
              <a:ext uri="{FF2B5EF4-FFF2-40B4-BE49-F238E27FC236}">
                <a16:creationId xmlns:a16="http://schemas.microsoft.com/office/drawing/2014/main" id="{B0F77903-7FED-0BA2-3018-EC5FF722A5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27761689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Contents 3">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CD8B4-460F-0CD4-993B-7A955D96D5C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62" t="-5846" r="-4597" b="2222"/>
          <a:stretch/>
        </p:blipFill>
        <p:spPr>
          <a:xfrm rot="10800000">
            <a:off x="-573438" y="-1"/>
            <a:ext cx="12765438" cy="7270984"/>
          </a:xfrm>
          <a:prstGeom prst="rect">
            <a:avLst/>
          </a:prstGeom>
        </p:spPr>
      </p:pic>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192D38"/>
                </a:solidFill>
              </a:defRPr>
            </a:lvl1pPr>
          </a:lstStyle>
          <a:p>
            <a:r>
              <a:rPr lang="en-GB"/>
              <a:t>Private &amp; confidential</a:t>
            </a:r>
            <a:endParaRPr lang="en-GB" dirty="0"/>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192D38"/>
                </a:solidFill>
              </a:defRPr>
            </a:lvl1pPr>
          </a:lstStyle>
          <a:p>
            <a:fld id="{C57EC9A4-B98A-45F3-8020-152340DC5255}" type="slidenum">
              <a:rPr lang="en-GB" smtClean="0"/>
              <a:pPr/>
              <a:t>‹#›</a:t>
            </a:fld>
            <a:endParaRPr lang="en-GB"/>
          </a:p>
        </p:txBody>
      </p:sp>
      <p:sp>
        <p:nvSpPr>
          <p:cNvPr id="4" name="TextBox 3">
            <a:extLst>
              <a:ext uri="{FF2B5EF4-FFF2-40B4-BE49-F238E27FC236}">
                <a16:creationId xmlns:a16="http://schemas.microsoft.com/office/drawing/2014/main" id="{944E5989-817A-5AC5-F37E-CBB857061236}"/>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192D38"/>
                </a:solidFill>
                <a:latin typeface="Arial" panose="020B0604020202020204" pitchFamily="34" charset="0"/>
              </a:rPr>
              <a:t>AtkinsRéalis</a:t>
            </a:r>
            <a:r>
              <a:rPr lang="en-GB" sz="900" b="0" i="0" u="none" strike="noStrike" baseline="0" dirty="0">
                <a:solidFill>
                  <a:srgbClr val="192D38"/>
                </a:solidFill>
                <a:latin typeface="Arial" panose="020B0604020202020204" pitchFamily="34" charset="0"/>
              </a:rPr>
              <a:t>  </a:t>
            </a:r>
          </a:p>
        </p:txBody>
      </p:sp>
      <p:pic>
        <p:nvPicPr>
          <p:cNvPr id="8" name="Picture 7">
            <a:extLst>
              <a:ext uri="{FF2B5EF4-FFF2-40B4-BE49-F238E27FC236}">
                <a16:creationId xmlns:a16="http://schemas.microsoft.com/office/drawing/2014/main" id="{B0F77903-7FED-0BA2-3018-EC5FF722A5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33638811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Contents 3">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CD8B4-460F-0CD4-993B-7A955D96D5C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81" r="3120"/>
          <a:stretch/>
        </p:blipFill>
        <p:spPr>
          <a:xfrm>
            <a:off x="0" y="0"/>
            <a:ext cx="12192000" cy="6860758"/>
          </a:xfrm>
          <a:prstGeom prst="rect">
            <a:avLst/>
          </a:prstGeom>
        </p:spPr>
      </p:pic>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chemeClr val="bg2"/>
                </a:solidFill>
              </a:defRPr>
            </a:lvl1pPr>
          </a:lstStyle>
          <a:p>
            <a:r>
              <a:rPr lang="en-GB"/>
              <a:t>Private &amp; confidential</a:t>
            </a:r>
            <a:endParaRPr lang="en-GB" dirty="0"/>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chemeClr val="bg2"/>
                </a:solidFill>
              </a:defRPr>
            </a:lvl1pPr>
          </a:lstStyle>
          <a:p>
            <a:fld id="{C57EC9A4-B98A-45F3-8020-152340DC5255}" type="slidenum">
              <a:rPr lang="en-GB" smtClean="0"/>
              <a:pPr/>
              <a:t>‹#›</a:t>
            </a:fld>
            <a:endParaRPr lang="en-GB"/>
          </a:p>
        </p:txBody>
      </p:sp>
      <p:sp>
        <p:nvSpPr>
          <p:cNvPr id="4" name="TextBox 3">
            <a:extLst>
              <a:ext uri="{FF2B5EF4-FFF2-40B4-BE49-F238E27FC236}">
                <a16:creationId xmlns:a16="http://schemas.microsoft.com/office/drawing/2014/main" id="{944E5989-817A-5AC5-F37E-CBB857061236}"/>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chemeClr val="bg2"/>
                </a:solidFill>
                <a:latin typeface="Arial" panose="020B0604020202020204" pitchFamily="34" charset="0"/>
              </a:rPr>
              <a:t>AtkinsRéalis</a:t>
            </a:r>
            <a:r>
              <a:rPr lang="en-GB" sz="900" b="0" i="0" u="none" strike="noStrike" baseline="0" dirty="0">
                <a:solidFill>
                  <a:schemeClr val="bg2"/>
                </a:solidFill>
                <a:latin typeface="Arial" panose="020B0604020202020204" pitchFamily="34" charset="0"/>
              </a:rPr>
              <a:t>  </a:t>
            </a:r>
          </a:p>
        </p:txBody>
      </p:sp>
      <p:pic>
        <p:nvPicPr>
          <p:cNvPr id="8" name="Picture 7">
            <a:extLst>
              <a:ext uri="{FF2B5EF4-FFF2-40B4-BE49-F238E27FC236}">
                <a16:creationId xmlns:a16="http://schemas.microsoft.com/office/drawing/2014/main" id="{B0F77903-7FED-0BA2-3018-EC5FF722A5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11422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96A35-BE74-7BF3-9C98-397F3B346D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2E50C0-C1FC-0F4C-607A-67A89E7990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E3E02B-7287-C792-1267-C322D1739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9B2CD-30D2-727A-F7D3-EFE8E85F0F32}"/>
              </a:ext>
            </a:extLst>
          </p:cNvPr>
          <p:cNvSpPr>
            <a:spLocks noGrp="1"/>
          </p:cNvSpPr>
          <p:nvPr>
            <p:ph type="dt" sz="half" idx="10"/>
          </p:nvPr>
        </p:nvSpPr>
        <p:spPr/>
        <p:txBody>
          <a:bodyPr/>
          <a:lstStyle/>
          <a:p>
            <a:fld id="{BBC52C8C-476F-4AB4-A431-25F348EDBC8A}" type="datetimeFigureOut">
              <a:rPr lang="en-US" smtClean="0"/>
              <a:t>10/2/2025</a:t>
            </a:fld>
            <a:endParaRPr lang="en-US"/>
          </a:p>
        </p:txBody>
      </p:sp>
      <p:sp>
        <p:nvSpPr>
          <p:cNvPr id="6" name="Footer Placeholder 5">
            <a:extLst>
              <a:ext uri="{FF2B5EF4-FFF2-40B4-BE49-F238E27FC236}">
                <a16:creationId xmlns:a16="http://schemas.microsoft.com/office/drawing/2014/main" id="{786CDBEC-C80A-28C1-A965-3F567436D2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26E9CD-81D2-097C-7237-CF1202EA4EA1}"/>
              </a:ext>
            </a:extLst>
          </p:cNvPr>
          <p:cNvSpPr>
            <a:spLocks noGrp="1"/>
          </p:cNvSpPr>
          <p:nvPr>
            <p:ph type="sldNum" sz="quarter" idx="12"/>
          </p:nvPr>
        </p:nvSpPr>
        <p:spPr/>
        <p:txBody>
          <a:bodyPr/>
          <a:lstStyle/>
          <a:p>
            <a:fld id="{922263D7-BE98-4319-A181-33B309635998}" type="slidenum">
              <a:rPr lang="en-US" smtClean="0"/>
              <a:t>‹#›</a:t>
            </a:fld>
            <a:endParaRPr lang="en-US"/>
          </a:p>
        </p:txBody>
      </p:sp>
    </p:spTree>
    <p:extLst>
      <p:ext uri="{BB962C8B-B14F-4D97-AF65-F5344CB8AC3E}">
        <p14:creationId xmlns:p14="http://schemas.microsoft.com/office/powerpoint/2010/main" val="32819663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ll bleed imag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45C953-4B7B-A7AF-ECBC-D4B7FCA754A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7187" cy="6858000"/>
          </a:xfrm>
          <a:prstGeom prst="rect">
            <a:avLst/>
          </a:prstGeom>
        </p:spPr>
      </p:pic>
      <p:pic>
        <p:nvPicPr>
          <p:cNvPr id="9" name="Picture 8">
            <a:extLst>
              <a:ext uri="{FF2B5EF4-FFF2-40B4-BE49-F238E27FC236}">
                <a16:creationId xmlns:a16="http://schemas.microsoft.com/office/drawing/2014/main" id="{24FD6F0C-C1A8-88DF-3A12-907F8D242A3F}"/>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583" y="1200160"/>
            <a:ext cx="7361886" cy="5669416"/>
          </a:xfrm>
          <a:prstGeom prst="rect">
            <a:avLst/>
          </a:prstGeom>
        </p:spPr>
      </p:pic>
      <p:sp>
        <p:nvSpPr>
          <p:cNvPr id="2" name="Title 1">
            <a:extLst>
              <a:ext uri="{FF2B5EF4-FFF2-40B4-BE49-F238E27FC236}">
                <a16:creationId xmlns:a16="http://schemas.microsoft.com/office/drawing/2014/main" id="{DF6C7774-79F2-267D-E59B-F909B94DC93C}"/>
              </a:ext>
            </a:extLst>
          </p:cNvPr>
          <p:cNvSpPr>
            <a:spLocks noGrp="1"/>
          </p:cNvSpPr>
          <p:nvPr>
            <p:ph type="title"/>
          </p:nvPr>
        </p:nvSpPr>
        <p:spPr>
          <a:xfrm>
            <a:off x="479424" y="3985418"/>
            <a:ext cx="4597401" cy="2396332"/>
          </a:xfrm>
        </p:spPr>
        <p:txBody>
          <a:bodyPr/>
          <a:lstStyle>
            <a:lvl1pPr>
              <a:defRPr sz="3500" b="0">
                <a:solidFill>
                  <a:srgbClr val="192D38"/>
                </a:solidFill>
              </a:defRPr>
            </a:lvl1pPr>
          </a:lstStyle>
          <a:p>
            <a:r>
              <a:rPr lang="en-US" dirty="0"/>
              <a:t>Click to edit Master title style</a:t>
            </a:r>
            <a:endParaRPr lang="en-GB" dirty="0"/>
          </a:p>
        </p:txBody>
      </p:sp>
      <p:sp>
        <p:nvSpPr>
          <p:cNvPr id="4" name="Footer Placeholder 3">
            <a:extLst>
              <a:ext uri="{FF2B5EF4-FFF2-40B4-BE49-F238E27FC236}">
                <a16:creationId xmlns:a16="http://schemas.microsoft.com/office/drawing/2014/main" id="{92BB6B2D-DA8F-2E50-E012-B912D79349DF}"/>
              </a:ext>
            </a:extLst>
          </p:cNvPr>
          <p:cNvSpPr>
            <a:spLocks noGrp="1"/>
          </p:cNvSpPr>
          <p:nvPr>
            <p:ph type="ftr" sz="quarter" idx="11"/>
          </p:nvPr>
        </p:nvSpPr>
        <p:spPr/>
        <p:txBody>
          <a:bodyPr/>
          <a:lstStyle>
            <a:lvl1pPr>
              <a:defRPr>
                <a:solidFill>
                  <a:srgbClr val="192D38"/>
                </a:solidFill>
              </a:defRPr>
            </a:lvl1pPr>
          </a:lstStyle>
          <a:p>
            <a:pPr>
              <a:defRPr/>
            </a:pPr>
            <a:r>
              <a:rPr lang="en-GB"/>
              <a:t>Private &amp; confidential</a:t>
            </a:r>
            <a:endParaRPr lang="en-GB" dirty="0"/>
          </a:p>
        </p:txBody>
      </p:sp>
      <p:sp>
        <p:nvSpPr>
          <p:cNvPr id="5" name="Slide Number Placeholder 4">
            <a:extLst>
              <a:ext uri="{FF2B5EF4-FFF2-40B4-BE49-F238E27FC236}">
                <a16:creationId xmlns:a16="http://schemas.microsoft.com/office/drawing/2014/main" id="{3AEC0081-E020-7AB7-B0FD-B0F895382CCD}"/>
              </a:ext>
            </a:extLst>
          </p:cNvPr>
          <p:cNvSpPr>
            <a:spLocks noGrp="1"/>
          </p:cNvSpPr>
          <p:nvPr>
            <p:ph type="sldNum" sz="quarter" idx="12"/>
          </p:nvPr>
        </p:nvSpPr>
        <p:spPr/>
        <p:txBody>
          <a:bodyPr/>
          <a:lstStyle>
            <a:lvl1pPr>
              <a:defRPr>
                <a:solidFill>
                  <a:srgbClr val="192D38"/>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7E878773-6923-B356-9525-F743959B1A79}"/>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192D38"/>
                </a:solidFill>
                <a:latin typeface="Arial" panose="020B0604020202020204" pitchFamily="34" charset="0"/>
              </a:rPr>
              <a:t>AtkinsRéalis</a:t>
            </a:r>
            <a:r>
              <a:rPr lang="en-GB" sz="900" b="0" i="0" u="none" strike="noStrike" baseline="0" dirty="0">
                <a:solidFill>
                  <a:srgbClr val="192D38"/>
                </a:solidFill>
                <a:latin typeface="Arial" panose="020B0604020202020204" pitchFamily="34" charset="0"/>
              </a:rPr>
              <a:t>  </a:t>
            </a:r>
          </a:p>
        </p:txBody>
      </p:sp>
      <p:pic>
        <p:nvPicPr>
          <p:cNvPr id="6" name="Picture 5">
            <a:extLst>
              <a:ext uri="{FF2B5EF4-FFF2-40B4-BE49-F238E27FC236}">
                <a16:creationId xmlns:a16="http://schemas.microsoft.com/office/drawing/2014/main" id="{254A92EF-1E22-51D2-2AFF-3286EF934CAF}"/>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22022423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ull bleed image and text 2">
    <p:spTree>
      <p:nvGrpSpPr>
        <p:cNvPr id="1" name=""/>
        <p:cNvGrpSpPr/>
        <p:nvPr/>
      </p:nvGrpSpPr>
      <p:grpSpPr>
        <a:xfrm>
          <a:off x="0" y="0"/>
          <a:ext cx="0" cy="0"/>
          <a:chOff x="0" y="0"/>
          <a:chExt cx="0" cy="0"/>
        </a:xfrm>
      </p:grpSpPr>
      <p:pic>
        <p:nvPicPr>
          <p:cNvPr id="12" name="Picture 11" descr="A picture containing train, engineering, tunnel, steel&#10;&#10;Description automatically generated">
            <a:extLst>
              <a:ext uri="{FF2B5EF4-FFF2-40B4-BE49-F238E27FC236}">
                <a16:creationId xmlns:a16="http://schemas.microsoft.com/office/drawing/2014/main" id="{78F11D86-199F-E166-72CF-A3834A8700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215"/>
          <a:stretch/>
        </p:blipFill>
        <p:spPr>
          <a:xfrm>
            <a:off x="1407409" y="0"/>
            <a:ext cx="10784591" cy="6858000"/>
          </a:xfrm>
          <a:prstGeom prst="rect">
            <a:avLst/>
          </a:prstGeom>
        </p:spPr>
      </p:pic>
      <p:pic>
        <p:nvPicPr>
          <p:cNvPr id="7" name="Picture 6">
            <a:extLst>
              <a:ext uri="{FF2B5EF4-FFF2-40B4-BE49-F238E27FC236}">
                <a16:creationId xmlns:a16="http://schemas.microsoft.com/office/drawing/2014/main" id="{94E84802-029B-11D6-03E2-B6F428FB3822}"/>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2"/>
            <a:ext cx="9525965" cy="6858002"/>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6632576" cy="4067175"/>
          </a:xfrm>
        </p:spPr>
        <p:txBody>
          <a:bodyPr anchor="ctr" anchorCtr="0"/>
          <a:lstStyle>
            <a:lvl1pPr>
              <a:defRPr sz="4700" b="0">
                <a:solidFill>
                  <a:srgbClr val="192D38"/>
                </a:solidFill>
              </a:defRPr>
            </a:lvl1pPr>
          </a:lstStyle>
          <a:p>
            <a:r>
              <a:rPr lang="en-US" dirty="0"/>
              <a:t>Click to edit Master title style</a:t>
            </a:r>
            <a:endParaRPr lang="en-GB" dirty="0"/>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192D38"/>
                </a:solidFill>
              </a:defRPr>
            </a:lvl1pPr>
          </a:lstStyle>
          <a:p>
            <a:pPr>
              <a:defRPr/>
            </a:pPr>
            <a:r>
              <a:rPr lang="en-GB"/>
              <a:t>Private &amp; confidential</a:t>
            </a:r>
            <a:endParaRPr lang="en-GB" dirty="0"/>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192D38"/>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4D066C4D-5191-C8CC-254E-6DB2D6D76C70}"/>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192D38"/>
                </a:solidFill>
                <a:latin typeface="Arial" panose="020B0604020202020204" pitchFamily="34" charset="0"/>
              </a:rPr>
              <a:t>AtkinsRéalis</a:t>
            </a:r>
            <a:r>
              <a:rPr lang="en-GB" sz="900" b="0" i="0" u="none" strike="noStrike" baseline="0" dirty="0">
                <a:solidFill>
                  <a:srgbClr val="192D38"/>
                </a:solidFill>
                <a:latin typeface="Arial" panose="020B0604020202020204" pitchFamily="34" charset="0"/>
              </a:rPr>
              <a:t>  </a:t>
            </a:r>
          </a:p>
        </p:txBody>
      </p:sp>
      <p:pic>
        <p:nvPicPr>
          <p:cNvPr id="6" name="Picture 5">
            <a:extLst>
              <a:ext uri="{FF2B5EF4-FFF2-40B4-BE49-F238E27FC236}">
                <a16:creationId xmlns:a16="http://schemas.microsoft.com/office/drawing/2014/main" id="{2C325371-1104-07F5-2814-2BC4C36A91BE}"/>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40393500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Extra large quote">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025021-A507-E3AD-C6A4-0CBDBBAD1D4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407" cy="6858332"/>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79425" y="1395413"/>
            <a:ext cx="11233150" cy="4067175"/>
          </a:xfrm>
        </p:spPr>
        <p:txBody>
          <a:bodyPr anchor="ctr" anchorCtr="0"/>
          <a:lstStyle>
            <a:lvl1pPr algn="ctr">
              <a:defRPr sz="5500" b="0">
                <a:solidFill>
                  <a:srgbClr val="192D38"/>
                </a:solidFill>
              </a:defRPr>
            </a:lvl1pPr>
          </a:lstStyle>
          <a:p>
            <a:r>
              <a:rPr lang="en-US" dirty="0"/>
              <a:t>Click to edit Master title style</a:t>
            </a:r>
            <a:endParaRPr lang="en-GB" dirty="0"/>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192D38"/>
                </a:solidFill>
              </a:defRPr>
            </a:lvl1pPr>
          </a:lstStyle>
          <a:p>
            <a:pPr>
              <a:defRPr/>
            </a:pPr>
            <a:r>
              <a:rPr lang="en-GB"/>
              <a:t>Private &amp; confidential</a:t>
            </a:r>
            <a:endParaRPr lang="en-GB" dirty="0"/>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192D38"/>
                </a:solidFill>
              </a:defRPr>
            </a:lvl1pPr>
          </a:lstStyle>
          <a:p>
            <a:pPr>
              <a:defRPr/>
            </a:pPr>
            <a:fld id="{C57EC9A4-B98A-45F3-8020-152340DC5255}" type="slidenum">
              <a:rPr lang="en-GB" smtClean="0"/>
              <a:pPr>
                <a:defRPr/>
              </a:pPr>
              <a:t>‹#›</a:t>
            </a:fld>
            <a:endParaRPr lang="en-GB" dirty="0"/>
          </a:p>
        </p:txBody>
      </p:sp>
      <p:sp>
        <p:nvSpPr>
          <p:cNvPr id="6" name="TextBox 5">
            <a:extLst>
              <a:ext uri="{FF2B5EF4-FFF2-40B4-BE49-F238E27FC236}">
                <a16:creationId xmlns:a16="http://schemas.microsoft.com/office/drawing/2014/main" id="{6E0F523C-EF5F-734B-5D1C-5900B71FD512}"/>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192D38"/>
                </a:solidFill>
                <a:latin typeface="Arial" panose="020B0604020202020204" pitchFamily="34" charset="0"/>
              </a:rPr>
              <a:t>AtkinsRéalis</a:t>
            </a:r>
            <a:r>
              <a:rPr lang="en-GB" sz="900" b="0" i="0" u="none" strike="noStrike" baseline="0" dirty="0">
                <a:solidFill>
                  <a:srgbClr val="192D38"/>
                </a:solidFill>
                <a:latin typeface="Arial" panose="020B0604020202020204" pitchFamily="34" charset="0"/>
              </a:rPr>
              <a:t>  </a:t>
            </a:r>
          </a:p>
        </p:txBody>
      </p:sp>
      <p:pic>
        <p:nvPicPr>
          <p:cNvPr id="7" name="Picture 6">
            <a:extLst>
              <a:ext uri="{FF2B5EF4-FFF2-40B4-BE49-F238E27FC236}">
                <a16:creationId xmlns:a16="http://schemas.microsoft.com/office/drawing/2014/main" id="{DAFDAD39-26C4-989D-129C-547079D516F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33184043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ata">
    <p:bg>
      <p:bgPr>
        <a:solidFill>
          <a:schemeClr val="accent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48D01-9811-429E-73AA-5B2AFBA43E5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 y="0"/>
            <a:ext cx="12190815" cy="6858000"/>
          </a:xfrm>
          <a:prstGeom prst="rect">
            <a:avLst/>
          </a:prstGeom>
        </p:spPr>
      </p:pic>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lvl1pPr>
              <a:defRPr>
                <a:solidFill>
                  <a:srgbClr val="192D38"/>
                </a:solidFill>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192D38"/>
                </a:solidFill>
              </a:defRPr>
            </a:lvl1pPr>
          </a:lstStyle>
          <a:p>
            <a:r>
              <a:rPr lang="en-GB"/>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192D38"/>
                </a:solidFill>
              </a:defRPr>
            </a:lvl1pPr>
          </a:lstStyle>
          <a:p>
            <a:fld id="{C57EC9A4-B98A-45F3-8020-152340DC5255}" type="slidenum">
              <a:rPr lang="en-GB" smtClean="0"/>
              <a:pPr/>
              <a:t>‹#›</a:t>
            </a:fld>
            <a:endParaRPr lang="en-GB" dirty="0"/>
          </a:p>
        </p:txBody>
      </p:sp>
      <p:sp>
        <p:nvSpPr>
          <p:cNvPr id="7" name="Text Placeholder 12">
            <a:extLst>
              <a:ext uri="{FF2B5EF4-FFF2-40B4-BE49-F238E27FC236}">
                <a16:creationId xmlns:a16="http://schemas.microsoft.com/office/drawing/2014/main" id="{1DF1FA2E-0470-FB7A-AFF5-79778DCB7CC9}"/>
              </a:ext>
            </a:extLst>
          </p:cNvPr>
          <p:cNvSpPr>
            <a:spLocks noGrp="1"/>
          </p:cNvSpPr>
          <p:nvPr>
            <p:ph type="body" sz="quarter" idx="13" hasCustomPrompt="1"/>
          </p:nvPr>
        </p:nvSpPr>
        <p:spPr>
          <a:xfrm>
            <a:off x="1284605" y="2367624"/>
            <a:ext cx="2159635"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2" name="Text Placeholder 12">
            <a:extLst>
              <a:ext uri="{FF2B5EF4-FFF2-40B4-BE49-F238E27FC236}">
                <a16:creationId xmlns:a16="http://schemas.microsoft.com/office/drawing/2014/main" id="{778A6A36-B533-73B8-38E5-C99F4F7772AE}"/>
              </a:ext>
            </a:extLst>
          </p:cNvPr>
          <p:cNvSpPr>
            <a:spLocks noGrp="1"/>
          </p:cNvSpPr>
          <p:nvPr>
            <p:ph type="body" sz="quarter" idx="14" hasCustomPrompt="1"/>
          </p:nvPr>
        </p:nvSpPr>
        <p:spPr>
          <a:xfrm>
            <a:off x="3814445" y="2367624"/>
            <a:ext cx="2159635"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6" name="Text Placeholder 12">
            <a:extLst>
              <a:ext uri="{FF2B5EF4-FFF2-40B4-BE49-F238E27FC236}">
                <a16:creationId xmlns:a16="http://schemas.microsoft.com/office/drawing/2014/main" id="{D5C9E1F8-99ED-8B7A-42A6-4B56CE29CC88}"/>
              </a:ext>
            </a:extLst>
          </p:cNvPr>
          <p:cNvSpPr>
            <a:spLocks noGrp="1"/>
          </p:cNvSpPr>
          <p:nvPr>
            <p:ph type="body" sz="quarter" idx="15" hasCustomPrompt="1"/>
          </p:nvPr>
        </p:nvSpPr>
        <p:spPr>
          <a:xfrm>
            <a:off x="6344285" y="2367624"/>
            <a:ext cx="2159635"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7" name="Text Placeholder 12">
            <a:extLst>
              <a:ext uri="{FF2B5EF4-FFF2-40B4-BE49-F238E27FC236}">
                <a16:creationId xmlns:a16="http://schemas.microsoft.com/office/drawing/2014/main" id="{E3E8D54E-40D6-7FEF-F199-7FB64024A7DE}"/>
              </a:ext>
            </a:extLst>
          </p:cNvPr>
          <p:cNvSpPr>
            <a:spLocks noGrp="1"/>
          </p:cNvSpPr>
          <p:nvPr>
            <p:ph type="body" sz="quarter" idx="16" hasCustomPrompt="1"/>
          </p:nvPr>
        </p:nvSpPr>
        <p:spPr>
          <a:xfrm>
            <a:off x="8874125" y="2367624"/>
            <a:ext cx="2159635"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8" name="Text Placeholder 12">
            <a:extLst>
              <a:ext uri="{FF2B5EF4-FFF2-40B4-BE49-F238E27FC236}">
                <a16:creationId xmlns:a16="http://schemas.microsoft.com/office/drawing/2014/main" id="{288FBD8E-E704-FF85-C6D9-8DE0396DE321}"/>
              </a:ext>
            </a:extLst>
          </p:cNvPr>
          <p:cNvSpPr>
            <a:spLocks noGrp="1"/>
          </p:cNvSpPr>
          <p:nvPr>
            <p:ph type="body" sz="quarter" idx="17" hasCustomPrompt="1"/>
          </p:nvPr>
        </p:nvSpPr>
        <p:spPr>
          <a:xfrm>
            <a:off x="1284605" y="4397666"/>
            <a:ext cx="2159635"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19" name="Text Placeholder 12">
            <a:extLst>
              <a:ext uri="{FF2B5EF4-FFF2-40B4-BE49-F238E27FC236}">
                <a16:creationId xmlns:a16="http://schemas.microsoft.com/office/drawing/2014/main" id="{EB057653-6B85-C082-C5F0-BAADEA412765}"/>
              </a:ext>
            </a:extLst>
          </p:cNvPr>
          <p:cNvSpPr>
            <a:spLocks noGrp="1"/>
          </p:cNvSpPr>
          <p:nvPr>
            <p:ph type="body" sz="quarter" idx="18" hasCustomPrompt="1"/>
          </p:nvPr>
        </p:nvSpPr>
        <p:spPr>
          <a:xfrm>
            <a:off x="3814445" y="4397666"/>
            <a:ext cx="2159635"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20" name="Text Placeholder 12">
            <a:extLst>
              <a:ext uri="{FF2B5EF4-FFF2-40B4-BE49-F238E27FC236}">
                <a16:creationId xmlns:a16="http://schemas.microsoft.com/office/drawing/2014/main" id="{73171E59-DC79-66CB-BB32-19B7702BCA9B}"/>
              </a:ext>
            </a:extLst>
          </p:cNvPr>
          <p:cNvSpPr>
            <a:spLocks noGrp="1"/>
          </p:cNvSpPr>
          <p:nvPr>
            <p:ph type="body" sz="quarter" idx="19" hasCustomPrompt="1"/>
          </p:nvPr>
        </p:nvSpPr>
        <p:spPr>
          <a:xfrm>
            <a:off x="6344285" y="4397666"/>
            <a:ext cx="2159635"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21" name="Text Placeholder 12">
            <a:extLst>
              <a:ext uri="{FF2B5EF4-FFF2-40B4-BE49-F238E27FC236}">
                <a16:creationId xmlns:a16="http://schemas.microsoft.com/office/drawing/2014/main" id="{6388E6E3-A755-A58A-9864-62B605983105}"/>
              </a:ext>
            </a:extLst>
          </p:cNvPr>
          <p:cNvSpPr>
            <a:spLocks noGrp="1"/>
          </p:cNvSpPr>
          <p:nvPr>
            <p:ph type="body" sz="quarter" idx="20" hasCustomPrompt="1"/>
          </p:nvPr>
        </p:nvSpPr>
        <p:spPr>
          <a:xfrm>
            <a:off x="8874125" y="4397666"/>
            <a:ext cx="2159635" cy="1157288"/>
          </a:xfrm>
        </p:spPr>
        <p:txBody>
          <a:bodyPr/>
          <a:lstStyle>
            <a:lvl1pPr marL="0" indent="0">
              <a:spcBef>
                <a:spcPts val="0"/>
              </a:spcBef>
              <a:buNone/>
              <a:defRPr sz="6000">
                <a:solidFill>
                  <a:srgbClr val="192D38"/>
                </a:solidFill>
              </a:defRPr>
            </a:lvl1pPr>
            <a:lvl2pPr marL="0" indent="0">
              <a:spcBef>
                <a:spcPts val="0"/>
              </a:spcBef>
              <a:buNone/>
              <a:defRPr sz="1600">
                <a:solidFill>
                  <a:srgbClr val="192D38"/>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p>
          <a:p>
            <a:pPr lvl="1"/>
            <a:r>
              <a:rPr lang="en-US" dirty="0"/>
              <a:t>Second level</a:t>
            </a:r>
          </a:p>
        </p:txBody>
      </p:sp>
      <p:sp>
        <p:nvSpPr>
          <p:cNvPr id="3" name="TextBox 2">
            <a:extLst>
              <a:ext uri="{FF2B5EF4-FFF2-40B4-BE49-F238E27FC236}">
                <a16:creationId xmlns:a16="http://schemas.microsoft.com/office/drawing/2014/main" id="{39CE05DF-087F-0C37-E602-D33530AB6B74}"/>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192D38"/>
                </a:solidFill>
                <a:latin typeface="Arial" panose="020B0604020202020204" pitchFamily="34" charset="0"/>
              </a:rPr>
              <a:t>AtkinsRéalis</a:t>
            </a:r>
            <a:r>
              <a:rPr lang="en-GB" sz="900" b="0" i="0" u="none" strike="noStrike" baseline="0" dirty="0">
                <a:solidFill>
                  <a:srgbClr val="192D38"/>
                </a:solidFill>
                <a:latin typeface="Arial" panose="020B0604020202020204" pitchFamily="34" charset="0"/>
              </a:rPr>
              <a:t>  </a:t>
            </a:r>
          </a:p>
        </p:txBody>
      </p:sp>
      <p:pic>
        <p:nvPicPr>
          <p:cNvPr id="9" name="Picture 8">
            <a:extLst>
              <a:ext uri="{FF2B5EF4-FFF2-40B4-BE49-F238E27FC236}">
                <a16:creationId xmlns:a16="http://schemas.microsoft.com/office/drawing/2014/main" id="{23A3ABF8-B762-14C5-EEAD-81BB673A74C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3712732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rge quote">
    <p:bg>
      <p:bgPr>
        <a:solidFill>
          <a:srgbClr val="192D3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EBE56B-53F2-0F0E-6EF5-661F746A8E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15F2F3-3ADD-C3E1-7B5D-C3ED823BD846}"/>
              </a:ext>
            </a:extLst>
          </p:cNvPr>
          <p:cNvSpPr>
            <a:spLocks noGrp="1"/>
          </p:cNvSpPr>
          <p:nvPr>
            <p:ph type="title"/>
          </p:nvPr>
        </p:nvSpPr>
        <p:spPr>
          <a:xfrm>
            <a:off x="451218" y="982553"/>
            <a:ext cx="9705608" cy="4067175"/>
          </a:xfrm>
        </p:spPr>
        <p:txBody>
          <a:bodyPr anchor="t" anchorCtr="0"/>
          <a:lstStyle>
            <a:lvl1pPr algn="l">
              <a:defRPr sz="5500" b="0">
                <a:solidFill>
                  <a:srgbClr val="192D38"/>
                </a:solidFill>
              </a:defRPr>
            </a:lvl1pPr>
          </a:lstStyle>
          <a:p>
            <a:r>
              <a:rPr lang="en-US" dirty="0"/>
              <a:t>Click to edit Master title style</a:t>
            </a:r>
            <a:endParaRPr lang="en-GB" dirty="0"/>
          </a:p>
        </p:txBody>
      </p:sp>
      <p:sp>
        <p:nvSpPr>
          <p:cNvPr id="4" name="Footer Placeholder 3">
            <a:extLst>
              <a:ext uri="{FF2B5EF4-FFF2-40B4-BE49-F238E27FC236}">
                <a16:creationId xmlns:a16="http://schemas.microsoft.com/office/drawing/2014/main" id="{00F3666A-97AE-A88F-61F8-7671872723BE}"/>
              </a:ext>
            </a:extLst>
          </p:cNvPr>
          <p:cNvSpPr>
            <a:spLocks noGrp="1"/>
          </p:cNvSpPr>
          <p:nvPr>
            <p:ph type="ftr" sz="quarter" idx="11"/>
          </p:nvPr>
        </p:nvSpPr>
        <p:spPr/>
        <p:txBody>
          <a:bodyPr/>
          <a:lstStyle>
            <a:lvl1pPr>
              <a:defRPr>
                <a:solidFill>
                  <a:srgbClr val="C4DCE7"/>
                </a:solidFill>
              </a:defRPr>
            </a:lvl1pPr>
          </a:lstStyle>
          <a:p>
            <a:pPr>
              <a:defRPr/>
            </a:pPr>
            <a:r>
              <a:rPr lang="en-GB"/>
              <a:t>Private &amp; confidential</a:t>
            </a:r>
            <a:endParaRPr lang="en-GB" dirty="0"/>
          </a:p>
        </p:txBody>
      </p:sp>
      <p:sp>
        <p:nvSpPr>
          <p:cNvPr id="5" name="Slide Number Placeholder 4">
            <a:extLst>
              <a:ext uri="{FF2B5EF4-FFF2-40B4-BE49-F238E27FC236}">
                <a16:creationId xmlns:a16="http://schemas.microsoft.com/office/drawing/2014/main" id="{C64A852A-6D2A-043C-FD38-7FB1BC31CEA8}"/>
              </a:ext>
            </a:extLst>
          </p:cNvPr>
          <p:cNvSpPr>
            <a:spLocks noGrp="1"/>
          </p:cNvSpPr>
          <p:nvPr>
            <p:ph type="sldNum" sz="quarter" idx="12"/>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
        <p:nvSpPr>
          <p:cNvPr id="3" name="TextBox 2">
            <a:extLst>
              <a:ext uri="{FF2B5EF4-FFF2-40B4-BE49-F238E27FC236}">
                <a16:creationId xmlns:a16="http://schemas.microsoft.com/office/drawing/2014/main" id="{3FD6993F-D482-25E5-A1A4-00675D5BE166}"/>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pic>
        <p:nvPicPr>
          <p:cNvPr id="7" name="Picture 6">
            <a:extLst>
              <a:ext uri="{FF2B5EF4-FFF2-40B4-BE49-F238E27FC236}">
                <a16:creationId xmlns:a16="http://schemas.microsoft.com/office/drawing/2014/main" id="{EA4E8A24-6041-4D43-49B4-90D17B61EB4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35605268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Key statistic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1941513"/>
          </a:xfrm>
        </p:spPr>
        <p:txBody>
          <a:bodyPr/>
          <a:lstStyle>
            <a:lvl1pPr>
              <a:defRPr sz="6200" b="0">
                <a:solidFill>
                  <a:srgbClr val="192D38"/>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a:xfrm>
            <a:off x="479425" y="4271058"/>
            <a:ext cx="6632575" cy="2104501"/>
          </a:xfrm>
        </p:spPr>
        <p:txBody>
          <a:bodyPr/>
          <a:lstStyle>
            <a:lvl1pPr marL="0" indent="0">
              <a:buNone/>
              <a:defRPr sz="2500">
                <a:solidFill>
                  <a:srgbClr val="192D38"/>
                </a:solidFill>
              </a:defRPr>
            </a:lvl1pPr>
            <a:lvl2pPr>
              <a:defRPr>
                <a:solidFill>
                  <a:srgbClr val="C4DCE7"/>
                </a:solidFill>
              </a:defRPr>
            </a:lvl2pPr>
            <a:lvl3pPr>
              <a:defRPr>
                <a:solidFill>
                  <a:srgbClr val="C4DCE7"/>
                </a:solidFill>
              </a:defRPr>
            </a:lvl3pPr>
            <a:lvl4pPr>
              <a:defRPr>
                <a:solidFill>
                  <a:srgbClr val="C4DCE7"/>
                </a:solidFill>
              </a:defRPr>
            </a:lvl4pPr>
            <a:lvl5pPr>
              <a:defRPr>
                <a:solidFill>
                  <a:srgbClr val="C4DCE7"/>
                </a:solidFill>
              </a:defRPr>
            </a:lvl5pPr>
          </a:lstStyle>
          <a:p>
            <a:pPr lvl="0"/>
            <a:r>
              <a:rPr lang="en-US" dirty="0"/>
              <a:t>Click to edit Master text styles</a:t>
            </a:r>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192D38"/>
                </a:solidFill>
              </a:defRPr>
            </a:lvl1pPr>
          </a:lstStyle>
          <a:p>
            <a:r>
              <a:rPr lang="en-GB"/>
              <a:t>Private &amp; confidential</a:t>
            </a:r>
            <a:endParaRPr lang="en-GB" dirty="0"/>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192D38"/>
                </a:solidFill>
              </a:defRPr>
            </a:lvl1pPr>
          </a:lstStyle>
          <a:p>
            <a:fld id="{C57EC9A4-B98A-45F3-8020-152340DC5255}" type="slidenum">
              <a:rPr lang="en-GB" smtClean="0"/>
              <a:pPr/>
              <a:t>‹#›</a:t>
            </a:fld>
            <a:endParaRPr lang="en-GB" dirty="0"/>
          </a:p>
        </p:txBody>
      </p:sp>
      <p:sp>
        <p:nvSpPr>
          <p:cNvPr id="11" name="Table Placeholder 10">
            <a:extLst>
              <a:ext uri="{FF2B5EF4-FFF2-40B4-BE49-F238E27FC236}">
                <a16:creationId xmlns:a16="http://schemas.microsoft.com/office/drawing/2014/main" id="{99944CFC-5169-6C9A-C18A-D53370C6046C}"/>
              </a:ext>
            </a:extLst>
          </p:cNvPr>
          <p:cNvSpPr>
            <a:spLocks noGrp="1"/>
          </p:cNvSpPr>
          <p:nvPr>
            <p:ph type="tbl" sz="quarter" idx="13"/>
          </p:nvPr>
        </p:nvSpPr>
        <p:spPr>
          <a:xfrm>
            <a:off x="8128000" y="476250"/>
            <a:ext cx="3586163" cy="5762625"/>
          </a:xfrm>
        </p:spPr>
        <p:txBody>
          <a:bodyPr/>
          <a:lstStyle>
            <a:lvl1pPr>
              <a:buClr>
                <a:srgbClr val="C4DCE7"/>
              </a:buClr>
              <a:defRPr>
                <a:solidFill>
                  <a:srgbClr val="192D38"/>
                </a:solidFill>
              </a:defRPr>
            </a:lvl1pPr>
          </a:lstStyle>
          <a:p>
            <a:endParaRPr lang="en-GB" dirty="0"/>
          </a:p>
        </p:txBody>
      </p:sp>
      <p:sp>
        <p:nvSpPr>
          <p:cNvPr id="7" name="TextBox 6">
            <a:extLst>
              <a:ext uri="{FF2B5EF4-FFF2-40B4-BE49-F238E27FC236}">
                <a16:creationId xmlns:a16="http://schemas.microsoft.com/office/drawing/2014/main" id="{A93963A5-301A-C9EC-88B2-F8E200837253}"/>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192D38"/>
                </a:solidFill>
                <a:latin typeface="Arial" panose="020B0604020202020204" pitchFamily="34" charset="0"/>
              </a:rPr>
              <a:t>AtkinsRéalis</a:t>
            </a:r>
            <a:r>
              <a:rPr lang="en-GB" sz="900" b="0" i="0" u="none" strike="noStrike" baseline="0" dirty="0">
                <a:solidFill>
                  <a:srgbClr val="192D38"/>
                </a:solidFill>
                <a:latin typeface="Arial" panose="020B0604020202020204" pitchFamily="34" charset="0"/>
              </a:rPr>
              <a:t>  </a:t>
            </a:r>
          </a:p>
        </p:txBody>
      </p:sp>
      <p:pic>
        <p:nvPicPr>
          <p:cNvPr id="8" name="Picture 7">
            <a:extLst>
              <a:ext uri="{FF2B5EF4-FFF2-40B4-BE49-F238E27FC236}">
                <a16:creationId xmlns:a16="http://schemas.microsoft.com/office/drawing/2014/main" id="{6D8848BB-07AA-E851-EF32-4AAB5048B91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32688873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Key statistics and image">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93E740E-3B04-B5EC-34B4-DCD2A5A4DAA3}"/>
              </a:ext>
            </a:extLst>
          </p:cNvPr>
          <p:cNvSpPr>
            <a:spLocks noGrp="1"/>
          </p:cNvSpPr>
          <p:nvPr>
            <p:ph type="pic" sz="quarter" idx="14"/>
          </p:nvPr>
        </p:nvSpPr>
        <p:spPr>
          <a:xfrm>
            <a:off x="7384206" y="0"/>
            <a:ext cx="4807794" cy="6858000"/>
          </a:xfrm>
          <a:solidFill>
            <a:schemeClr val="bg1">
              <a:lumMod val="95000"/>
            </a:schemeClr>
          </a:solidFill>
        </p:spPr>
        <p:txBody>
          <a:bodyPr/>
          <a:lstStyle>
            <a:lvl1pPr>
              <a:defRPr>
                <a:solidFill>
                  <a:srgbClr val="192D38"/>
                </a:solidFill>
              </a:defRPr>
            </a:lvl1pPr>
          </a:lstStyle>
          <a:p>
            <a:endParaRPr lang="en-GB"/>
          </a:p>
        </p:txBody>
      </p:sp>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a:xfrm>
            <a:off x="479425" y="476250"/>
            <a:ext cx="6632576" cy="1941513"/>
          </a:xfrm>
        </p:spPr>
        <p:txBody>
          <a:bodyPr/>
          <a:lstStyle>
            <a:lvl1pPr>
              <a:defRPr sz="6200" b="0">
                <a:solidFill>
                  <a:srgbClr val="192D38"/>
                </a:solidFill>
              </a:defRPr>
            </a:lvl1pPr>
          </a:lstStyle>
          <a:p>
            <a:r>
              <a:rPr lang="en-US" dirty="0"/>
              <a:t>Click to edit Master title style</a:t>
            </a:r>
            <a:endParaRPr lang="en-GB" dirty="0"/>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lvl1pPr>
              <a:defRPr>
                <a:solidFill>
                  <a:srgbClr val="192D38"/>
                </a:solidFill>
              </a:defRPr>
            </a:lvl1pPr>
          </a:lstStyle>
          <a:p>
            <a:r>
              <a:rPr lang="en-GB"/>
              <a:t>Private &amp; confidential</a:t>
            </a:r>
            <a:endParaRPr lang="en-GB" dirty="0"/>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lvl1pPr>
              <a:defRPr>
                <a:solidFill>
                  <a:srgbClr val="192D38"/>
                </a:solidFill>
              </a:defRPr>
            </a:lvl1pPr>
          </a:lstStyle>
          <a:p>
            <a:fld id="{C57EC9A4-B98A-45F3-8020-152340DC5255}" type="slidenum">
              <a:rPr lang="en-GB" smtClean="0"/>
              <a:pPr/>
              <a:t>‹#›</a:t>
            </a:fld>
            <a:endParaRPr lang="en-GB" dirty="0"/>
          </a:p>
        </p:txBody>
      </p:sp>
      <p:sp>
        <p:nvSpPr>
          <p:cNvPr id="11" name="Table Placeholder 10">
            <a:extLst>
              <a:ext uri="{FF2B5EF4-FFF2-40B4-BE49-F238E27FC236}">
                <a16:creationId xmlns:a16="http://schemas.microsoft.com/office/drawing/2014/main" id="{99944CFC-5169-6C9A-C18A-D53370C6046C}"/>
              </a:ext>
            </a:extLst>
          </p:cNvPr>
          <p:cNvSpPr>
            <a:spLocks noGrp="1"/>
          </p:cNvSpPr>
          <p:nvPr>
            <p:ph type="tbl" sz="quarter" idx="13"/>
          </p:nvPr>
        </p:nvSpPr>
        <p:spPr>
          <a:xfrm>
            <a:off x="479426" y="3113590"/>
            <a:ext cx="6632575" cy="3125286"/>
          </a:xfrm>
        </p:spPr>
        <p:txBody>
          <a:bodyPr/>
          <a:lstStyle>
            <a:lvl1pPr>
              <a:buClr>
                <a:srgbClr val="192D38"/>
              </a:buClr>
              <a:defRPr>
                <a:solidFill>
                  <a:srgbClr val="192D38"/>
                </a:solidFill>
              </a:defRPr>
            </a:lvl1pPr>
          </a:lstStyle>
          <a:p>
            <a:endParaRPr lang="en-GB" dirty="0"/>
          </a:p>
        </p:txBody>
      </p:sp>
      <p:sp>
        <p:nvSpPr>
          <p:cNvPr id="3" name="TextBox 2">
            <a:extLst>
              <a:ext uri="{FF2B5EF4-FFF2-40B4-BE49-F238E27FC236}">
                <a16:creationId xmlns:a16="http://schemas.microsoft.com/office/drawing/2014/main" id="{F9E15BA3-AD17-B185-312F-99C628D196F6}"/>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192D38"/>
                </a:solidFill>
                <a:latin typeface="Arial" panose="020B0604020202020204" pitchFamily="34" charset="0"/>
              </a:rPr>
              <a:t>AtkinsRéalis</a:t>
            </a:r>
            <a:r>
              <a:rPr lang="en-GB" sz="900" b="0" i="0" u="none" strike="noStrike" baseline="0" dirty="0">
                <a:solidFill>
                  <a:srgbClr val="192D38"/>
                </a:solidFill>
                <a:latin typeface="Arial" panose="020B0604020202020204" pitchFamily="34" charset="0"/>
              </a:rPr>
              <a:t>  </a:t>
            </a:r>
          </a:p>
        </p:txBody>
      </p:sp>
      <p:pic>
        <p:nvPicPr>
          <p:cNvPr id="4" name="Picture 3">
            <a:extLst>
              <a:ext uri="{FF2B5EF4-FFF2-40B4-BE49-F238E27FC236}">
                <a16:creationId xmlns:a16="http://schemas.microsoft.com/office/drawing/2014/main" id="{1D960203-0858-C82F-6122-3CE994E916D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32517003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5F783-8A7A-9840-F9DB-0F9A1666DC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BCCC45-BCB6-2271-D0AB-C0847B8CD7F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F7843C6D-BF32-1EAE-9043-0FCB446599D8}"/>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060124BC-4FB3-BD56-4CDB-D41A127A9471}"/>
              </a:ext>
            </a:extLst>
          </p:cNvPr>
          <p:cNvSpPr>
            <a:spLocks noGrp="1"/>
          </p:cNvSpPr>
          <p:nvPr>
            <p:ph type="sldNum" sz="quarter" idx="12"/>
          </p:nvPr>
        </p:nvSpPr>
        <p:spPr/>
        <p:txBody>
          <a:bodyPr/>
          <a:lstStyle/>
          <a:p>
            <a:fld id="{C57EC9A4-B98A-45F3-8020-152340DC5255}" type="slidenum">
              <a:rPr lang="en-GB" smtClean="0"/>
              <a:t>‹#›</a:t>
            </a:fld>
            <a:endParaRPr lang="en-GB"/>
          </a:p>
        </p:txBody>
      </p:sp>
    </p:spTree>
    <p:extLst>
      <p:ext uri="{BB962C8B-B14F-4D97-AF65-F5344CB8AC3E}">
        <p14:creationId xmlns:p14="http://schemas.microsoft.com/office/powerpoint/2010/main" val="37981475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2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5A16D-2A34-FF35-FCA3-9715CF259A8D}"/>
              </a:ext>
            </a:extLst>
          </p:cNvPr>
          <p:cNvSpPr>
            <a:spLocks noGrp="1"/>
          </p:cNvSpPr>
          <p:nvPr>
            <p:ph type="title"/>
          </p:nvPr>
        </p:nvSpPr>
        <p:spPr/>
        <p:txBody>
          <a:bodyPr/>
          <a:lstStyle/>
          <a:p>
            <a:r>
              <a:rPr lang="en-US" dirty="0"/>
              <a:t>Click to edit Master title style</a:t>
            </a:r>
            <a:endParaRPr lang="en-GB" dirty="0"/>
          </a:p>
        </p:txBody>
      </p:sp>
      <p:sp>
        <p:nvSpPr>
          <p:cNvPr id="9" name="Picture Placeholder 8">
            <a:extLst>
              <a:ext uri="{FF2B5EF4-FFF2-40B4-BE49-F238E27FC236}">
                <a16:creationId xmlns:a16="http://schemas.microsoft.com/office/drawing/2014/main" id="{C4EB8418-6F55-1E02-0EC9-E5B61261E210}"/>
              </a:ext>
            </a:extLst>
          </p:cNvPr>
          <p:cNvSpPr>
            <a:spLocks noGrp="1"/>
          </p:cNvSpPr>
          <p:nvPr>
            <p:ph type="pic" sz="quarter" idx="13"/>
          </p:nvPr>
        </p:nvSpPr>
        <p:spPr>
          <a:xfrm>
            <a:off x="0" y="1758950"/>
            <a:ext cx="4826643" cy="4283075"/>
          </a:xfrm>
          <a:solidFill>
            <a:schemeClr val="bg1">
              <a:lumMod val="95000"/>
            </a:schemeClr>
          </a:solidFill>
        </p:spPr>
        <p:txBody>
          <a:bodyPr/>
          <a:lstStyle>
            <a:lvl1pPr>
              <a:defRPr>
                <a:solidFill>
                  <a:srgbClr val="192D38"/>
                </a:solidFill>
              </a:defRPr>
            </a:lvl1pPr>
          </a:lstStyle>
          <a:p>
            <a:endParaRPr lang="en-GB"/>
          </a:p>
        </p:txBody>
      </p:sp>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5300663" y="1758950"/>
            <a:ext cx="3094298" cy="4605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10">
            <a:extLst>
              <a:ext uri="{FF2B5EF4-FFF2-40B4-BE49-F238E27FC236}">
                <a16:creationId xmlns:a16="http://schemas.microsoft.com/office/drawing/2014/main" id="{925C5EDD-7233-1D70-711D-00B156937800}"/>
              </a:ext>
            </a:extLst>
          </p:cNvPr>
          <p:cNvSpPr>
            <a:spLocks noGrp="1"/>
          </p:cNvSpPr>
          <p:nvPr>
            <p:ph type="body" sz="quarter" idx="15"/>
          </p:nvPr>
        </p:nvSpPr>
        <p:spPr>
          <a:xfrm>
            <a:off x="8618277" y="1758950"/>
            <a:ext cx="3094298" cy="4605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Footer Placeholder 13">
            <a:extLst>
              <a:ext uri="{FF2B5EF4-FFF2-40B4-BE49-F238E27FC236}">
                <a16:creationId xmlns:a16="http://schemas.microsoft.com/office/drawing/2014/main" id="{F0F6188D-6E9F-929F-C618-4B2D1F731437}"/>
              </a:ext>
            </a:extLst>
          </p:cNvPr>
          <p:cNvSpPr>
            <a:spLocks noGrp="1"/>
          </p:cNvSpPr>
          <p:nvPr>
            <p:ph type="ftr" sz="quarter" idx="17"/>
          </p:nvPr>
        </p:nvSpPr>
        <p:spPr/>
        <p:txBody>
          <a:bodyPr/>
          <a:lstStyle>
            <a:lvl1pPr>
              <a:defRPr>
                <a:solidFill>
                  <a:srgbClr val="C4DCE7"/>
                </a:solidFill>
              </a:defRPr>
            </a:lvl1pPr>
          </a:lstStyle>
          <a:p>
            <a:pPr>
              <a:defRPr/>
            </a:pPr>
            <a:r>
              <a:rPr lang="en-GB"/>
              <a:t>Private &amp; confidential</a:t>
            </a:r>
            <a:endParaRPr lang="en-GB" dirty="0"/>
          </a:p>
        </p:txBody>
      </p:sp>
      <p:sp>
        <p:nvSpPr>
          <p:cNvPr id="15" name="Slide Number Placeholder 14">
            <a:extLst>
              <a:ext uri="{FF2B5EF4-FFF2-40B4-BE49-F238E27FC236}">
                <a16:creationId xmlns:a16="http://schemas.microsoft.com/office/drawing/2014/main" id="{7178361D-6C98-054C-B7F0-A00466BC5048}"/>
              </a:ext>
            </a:extLst>
          </p:cNvPr>
          <p:cNvSpPr>
            <a:spLocks noGrp="1"/>
          </p:cNvSpPr>
          <p:nvPr>
            <p:ph type="sldNum" sz="quarter" idx="18"/>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Tree>
    <p:extLst>
      <p:ext uri="{BB962C8B-B14F-4D97-AF65-F5344CB8AC3E}">
        <p14:creationId xmlns:p14="http://schemas.microsoft.com/office/powerpoint/2010/main" val="199845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2 content righ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8A30694-91D1-FEB2-178E-F67F6E8BB8F8}"/>
              </a:ext>
            </a:extLst>
          </p:cNvPr>
          <p:cNvSpPr>
            <a:spLocks noGrp="1"/>
          </p:cNvSpPr>
          <p:nvPr>
            <p:ph type="body" sz="quarter" idx="14"/>
          </p:nvPr>
        </p:nvSpPr>
        <p:spPr>
          <a:xfrm>
            <a:off x="5300663" y="2417762"/>
            <a:ext cx="3094298" cy="3946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10">
            <a:extLst>
              <a:ext uri="{FF2B5EF4-FFF2-40B4-BE49-F238E27FC236}">
                <a16:creationId xmlns:a16="http://schemas.microsoft.com/office/drawing/2014/main" id="{925C5EDD-7233-1D70-711D-00B156937800}"/>
              </a:ext>
            </a:extLst>
          </p:cNvPr>
          <p:cNvSpPr>
            <a:spLocks noGrp="1"/>
          </p:cNvSpPr>
          <p:nvPr>
            <p:ph type="body" sz="quarter" idx="15"/>
          </p:nvPr>
        </p:nvSpPr>
        <p:spPr>
          <a:xfrm>
            <a:off x="8618277" y="2417762"/>
            <a:ext cx="3094298" cy="3946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Footer Placeholder 13">
            <a:extLst>
              <a:ext uri="{FF2B5EF4-FFF2-40B4-BE49-F238E27FC236}">
                <a16:creationId xmlns:a16="http://schemas.microsoft.com/office/drawing/2014/main" id="{F0F6188D-6E9F-929F-C618-4B2D1F731437}"/>
              </a:ext>
            </a:extLst>
          </p:cNvPr>
          <p:cNvSpPr>
            <a:spLocks noGrp="1"/>
          </p:cNvSpPr>
          <p:nvPr>
            <p:ph type="ftr" sz="quarter" idx="17"/>
          </p:nvPr>
        </p:nvSpPr>
        <p:spPr/>
        <p:txBody>
          <a:bodyPr/>
          <a:lstStyle>
            <a:lvl1pPr>
              <a:defRPr>
                <a:solidFill>
                  <a:srgbClr val="C4DCE7"/>
                </a:solidFill>
              </a:defRPr>
            </a:lvl1pPr>
          </a:lstStyle>
          <a:p>
            <a:pPr>
              <a:defRPr/>
            </a:pPr>
            <a:r>
              <a:rPr lang="en-GB"/>
              <a:t>Private &amp; confidential</a:t>
            </a:r>
            <a:endParaRPr lang="en-GB" dirty="0"/>
          </a:p>
        </p:txBody>
      </p:sp>
      <p:sp>
        <p:nvSpPr>
          <p:cNvPr id="15" name="Slide Number Placeholder 14">
            <a:extLst>
              <a:ext uri="{FF2B5EF4-FFF2-40B4-BE49-F238E27FC236}">
                <a16:creationId xmlns:a16="http://schemas.microsoft.com/office/drawing/2014/main" id="{7178361D-6C98-054C-B7F0-A00466BC5048}"/>
              </a:ext>
            </a:extLst>
          </p:cNvPr>
          <p:cNvSpPr>
            <a:spLocks noGrp="1"/>
          </p:cNvSpPr>
          <p:nvPr>
            <p:ph type="sldNum" sz="quarter" idx="18"/>
          </p:nvPr>
        </p:nvSpPr>
        <p:spPr/>
        <p:txBody>
          <a:bodyPr/>
          <a:lstStyle>
            <a:lvl1pPr>
              <a:defRPr>
                <a:solidFill>
                  <a:srgbClr val="C4DCE7"/>
                </a:solidFill>
              </a:defRPr>
            </a:lvl1pPr>
          </a:lstStyle>
          <a:p>
            <a:pPr>
              <a:defRPr/>
            </a:pPr>
            <a:fld id="{C57EC9A4-B98A-45F3-8020-152340DC5255}" type="slidenum">
              <a:rPr lang="en-GB" smtClean="0"/>
              <a:pPr>
                <a:defRPr/>
              </a:pPr>
              <a:t>‹#›</a:t>
            </a:fld>
            <a:endParaRPr lang="en-GB" dirty="0"/>
          </a:p>
        </p:txBody>
      </p:sp>
      <p:sp>
        <p:nvSpPr>
          <p:cNvPr id="5" name="Title 1">
            <a:extLst>
              <a:ext uri="{FF2B5EF4-FFF2-40B4-BE49-F238E27FC236}">
                <a16:creationId xmlns:a16="http://schemas.microsoft.com/office/drawing/2014/main" id="{998E1A9F-07AB-BD9D-7F2A-C726BAB0BA4F}"/>
              </a:ext>
            </a:extLst>
          </p:cNvPr>
          <p:cNvSpPr>
            <a:spLocks noGrp="1"/>
          </p:cNvSpPr>
          <p:nvPr>
            <p:ph type="title"/>
          </p:nvPr>
        </p:nvSpPr>
        <p:spPr>
          <a:xfrm>
            <a:off x="479425" y="476251"/>
            <a:ext cx="11233150" cy="1722940"/>
          </a:xfrm>
        </p:spPr>
        <p:txBody>
          <a:bodyPr/>
          <a:lstStyle>
            <a:lvl1pPr>
              <a:defRPr sz="6200" b="0">
                <a:solidFill>
                  <a:srgbClr val="C4DCE7"/>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523637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10.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57.pn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1.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image" Target="../media/image10.emf"/><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theme" Target="../theme/theme3.xml"/><Relationship Id="rId20" Type="http://schemas.openxmlformats.org/officeDocument/2006/relationships/slideLayout" Target="../slideLayouts/slideLayout53.xml"/><Relationship Id="rId41"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slideLayout" Target="../slideLayouts/slideLayout117.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42" Type="http://schemas.openxmlformats.org/officeDocument/2006/relationships/slideLayout" Target="../slideLayouts/slideLayout120.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41" Type="http://schemas.openxmlformats.org/officeDocument/2006/relationships/slideLayout" Target="../slideLayouts/slideLayout119.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4" Type="http://schemas.openxmlformats.org/officeDocument/2006/relationships/image" Target="../media/image19.emf"/><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43" Type="http://schemas.openxmlformats.org/officeDocument/2006/relationships/theme" Target="../theme/theme4.xml"/><Relationship Id="rId8" Type="http://schemas.openxmlformats.org/officeDocument/2006/relationships/slideLayout" Target="../slideLayouts/slideLayout86.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image" Target="../media/image53.png"/><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theme" Target="../theme/theme5.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image" Target="../media/image55.png"/><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image" Target="../media/image5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57.pn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6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theme" Target="../theme/theme8.xml"/><Relationship Id="rId5" Type="http://schemas.openxmlformats.org/officeDocument/2006/relationships/slideLayout" Target="../slideLayouts/slideLayout168.xml"/><Relationship Id="rId4" Type="http://schemas.openxmlformats.org/officeDocument/2006/relationships/slideLayout" Target="../slideLayouts/slideLayout1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3" Type="http://schemas.openxmlformats.org/officeDocument/2006/relationships/slideLayout" Target="../slideLayouts/slideLayout171.xml"/><Relationship Id="rId21" Type="http://schemas.openxmlformats.org/officeDocument/2006/relationships/theme" Target="../theme/theme9.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4107E9-2FCC-8D07-BDA2-866EFA2DC5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AA6FC0-2414-48A1-9034-A6685552A1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9F31A-9132-839B-CF22-8AE0C0C53F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2C8C-476F-4AB4-A431-25F348EDBC8A}" type="datetimeFigureOut">
              <a:rPr lang="en-US" smtClean="0"/>
              <a:t>10/2/2025</a:t>
            </a:fld>
            <a:endParaRPr lang="en-US"/>
          </a:p>
        </p:txBody>
      </p:sp>
      <p:sp>
        <p:nvSpPr>
          <p:cNvPr id="5" name="Footer Placeholder 4">
            <a:extLst>
              <a:ext uri="{FF2B5EF4-FFF2-40B4-BE49-F238E27FC236}">
                <a16:creationId xmlns:a16="http://schemas.microsoft.com/office/drawing/2014/main" id="{DC70CDAD-E571-9BD3-B422-0F4EDAB785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E6BFC3-57EF-80C9-3229-A7B0C3B6D6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263D7-BE98-4319-A181-33B309635998}" type="slidenum">
              <a:rPr lang="en-US" smtClean="0"/>
              <a:t>‹#›</a:t>
            </a:fld>
            <a:endParaRPr lang="en-US"/>
          </a:p>
        </p:txBody>
      </p:sp>
    </p:spTree>
    <p:extLst>
      <p:ext uri="{BB962C8B-B14F-4D97-AF65-F5344CB8AC3E}">
        <p14:creationId xmlns:p14="http://schemas.microsoft.com/office/powerpoint/2010/main" val="148338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807957"/>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1" r:id="rId10"/>
    <p:sldLayoutId id="2147483932" r:id="rId11"/>
    <p:sldLayoutId id="2147483933" r:id="rId12"/>
  </p:sldLayoutIdLst>
  <p:txStyles>
    <p:titleStyle>
      <a:lvl1pPr algn="l" defTabSz="914400" rtl="0" eaLnBrk="1" latinLnBrk="0" hangingPunct="1">
        <a:lnSpc>
          <a:spcPct val="90000"/>
        </a:lnSpc>
        <a:spcBef>
          <a:spcPct val="0"/>
        </a:spcBef>
        <a:buNone/>
        <a:defRPr lang="en-US" sz="2600" b="1" kern="1200" dirty="0">
          <a:solidFill>
            <a:schemeClr val="tx1"/>
          </a:solidFill>
          <a:latin typeface="+mj-lt"/>
          <a:ea typeface="+mn-ea"/>
          <a:cs typeface="+mn-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vl2pPr marL="225425" indent="-225425" algn="l" defTabSz="914400" rtl="0" eaLnBrk="1" latinLnBrk="0" hangingPunct="1">
        <a:lnSpc>
          <a:spcPts val="1600"/>
        </a:lnSpc>
        <a:spcBef>
          <a:spcPts val="800"/>
        </a:spcBef>
        <a:buFont typeface="Arial" panose="020B0604020202020204" pitchFamily="34" charset="0"/>
        <a:buChar char="•"/>
        <a:tabLst/>
        <a:defRPr lang="en-US" sz="1200" b="1" kern="1200" dirty="0">
          <a:solidFill>
            <a:schemeClr val="tx1"/>
          </a:solidFill>
          <a:latin typeface="+mj-lt"/>
          <a:ea typeface="+mn-ea"/>
          <a:cs typeface="+mn-cs"/>
        </a:defRPr>
      </a:lvl2pPr>
      <a:lvl3pPr marL="914400" indent="-222250" algn="l" defTabSz="914400" rtl="0" eaLnBrk="1" latinLnBrk="0" hangingPunct="1">
        <a:lnSpc>
          <a:spcPct val="90000"/>
        </a:lnSpc>
        <a:spcBef>
          <a:spcPts val="500"/>
        </a:spcBef>
        <a:buFont typeface="Arial" panose="020B0604020202020204" pitchFamily="34" charset="0"/>
        <a:buChar char="•"/>
        <a:tabLst/>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182A4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425887"/>
            <a:ext cx="10058400" cy="84801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644739"/>
            <a:ext cx="10058400" cy="376089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r>
              <a:rPr lang="en-US"/>
              <a:t>BICYCLE &amp; PEDESTRIAN ADVISORY COMMITTEE</a:t>
            </a:r>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206C0B4D-24EE-4F6B-BBAF-F38D3B9A67A1}"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433918"/>
            <a:ext cx="9966960" cy="0"/>
          </a:xfrm>
          <a:prstGeom prst="line">
            <a:avLst/>
          </a:prstGeom>
          <a:ln w="12700">
            <a:solidFill>
              <a:srgbClr val="90B8D7"/>
            </a:solidFill>
          </a:ln>
        </p:spPr>
        <p:style>
          <a:lnRef idx="1">
            <a:schemeClr val="accent1"/>
          </a:lnRef>
          <a:fillRef idx="0">
            <a:schemeClr val="accent1"/>
          </a:fillRef>
          <a:effectRef idx="0">
            <a:schemeClr val="accent1"/>
          </a:effectRef>
          <a:fontRef idx="minor">
            <a:schemeClr val="tx1"/>
          </a:fontRef>
        </p:style>
      </p:cxnSp>
      <p:pic>
        <p:nvPicPr>
          <p:cNvPr id="8" name="Picture 7" descr="A logo with a city and bridge&#10;&#10;Description automatically generated">
            <a:extLst>
              <a:ext uri="{FF2B5EF4-FFF2-40B4-BE49-F238E27FC236}">
                <a16:creationId xmlns:a16="http://schemas.microsoft.com/office/drawing/2014/main" id="{F1C30A9A-065B-A7B4-2644-48896D7353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143" y="5951454"/>
            <a:ext cx="860509" cy="860509"/>
          </a:xfrm>
          <a:prstGeom prst="rect">
            <a:avLst/>
          </a:prstGeom>
        </p:spPr>
      </p:pic>
    </p:spTree>
    <p:extLst>
      <p:ext uri="{BB962C8B-B14F-4D97-AF65-F5344CB8AC3E}">
        <p14:creationId xmlns:p14="http://schemas.microsoft.com/office/powerpoint/2010/main" val="100232365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hf sldNum="0" hdr="0" dt="0"/>
  <p:txStyles>
    <p:titleStyle>
      <a:lvl1pPr algn="l" defTabSz="914400" rtl="0" eaLnBrk="1" latinLnBrk="0" hangingPunct="1">
        <a:lnSpc>
          <a:spcPct val="90000"/>
        </a:lnSpc>
        <a:spcBef>
          <a:spcPct val="0"/>
        </a:spcBef>
        <a:buNone/>
        <a:defRPr sz="4000" kern="1200" spc="-50" baseline="0">
          <a:solidFill>
            <a:srgbClr val="33557C"/>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rgbClr val="33557C"/>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rgbClr val="33557C"/>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240000" y="158240"/>
            <a:ext cx="11712000" cy="5619761"/>
          </a:xfrm>
          <a:prstGeom prst="rect">
            <a:avLst/>
          </a:prstGeom>
          <a:solidFill>
            <a:srgbClr val="F6F5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Espace réservé du titre 1"/>
          <p:cNvSpPr>
            <a:spLocks noGrp="1"/>
          </p:cNvSpPr>
          <p:nvPr>
            <p:ph type="title"/>
          </p:nvPr>
        </p:nvSpPr>
        <p:spPr>
          <a:xfrm>
            <a:off x="911424" y="368301"/>
            <a:ext cx="10369152" cy="921966"/>
          </a:xfrm>
          <a:prstGeom prst="rect">
            <a:avLst/>
          </a:prstGeom>
        </p:spPr>
        <p:txBody>
          <a:bodyPr vert="horz" lIns="0" tIns="0" rIns="0" bIns="0" rtlCol="0" anchor="ctr" anchorCtr="0">
            <a:noAutofit/>
          </a:bodyPr>
          <a:lstStyle/>
          <a:p>
            <a:r>
              <a:rPr lang="en-CA" noProof="1"/>
              <a:t>Click to edit Master title style</a:t>
            </a:r>
          </a:p>
        </p:txBody>
      </p:sp>
      <p:sp>
        <p:nvSpPr>
          <p:cNvPr id="10" name="Espace réservé du texte 2"/>
          <p:cNvSpPr>
            <a:spLocks noGrp="1"/>
          </p:cNvSpPr>
          <p:nvPr>
            <p:ph type="body" idx="1"/>
          </p:nvPr>
        </p:nvSpPr>
        <p:spPr>
          <a:xfrm>
            <a:off x="911424" y="1457064"/>
            <a:ext cx="10369152" cy="4167449"/>
          </a:xfrm>
          <a:prstGeom prst="rect">
            <a:avLst/>
          </a:prstGeom>
        </p:spPr>
        <p:txBody>
          <a:bodyPr vert="horz" lIns="0" tIns="0" rIns="0" bIns="0" rtlCol="0">
            <a:noAutofit/>
          </a:bodyPr>
          <a:lstStyle/>
          <a:p>
            <a:pPr lvl="0"/>
            <a:r>
              <a:rPr lang="en-CA" noProof="0" dirty="0"/>
              <a:t>Subtitle </a:t>
            </a:r>
          </a:p>
          <a:p>
            <a:pPr lvl="1"/>
            <a:r>
              <a:rPr lang="en-CA" noProof="0" dirty="0"/>
              <a:t>Normal text</a:t>
            </a:r>
          </a:p>
          <a:p>
            <a:pPr lvl="2"/>
            <a:r>
              <a:rPr lang="en-CA" noProof="0" dirty="0"/>
              <a:t>Second level</a:t>
            </a:r>
          </a:p>
          <a:p>
            <a:pPr lvl="3"/>
            <a:r>
              <a:rPr lang="en-CA" noProof="0" dirty="0"/>
              <a:t>Third level</a:t>
            </a:r>
          </a:p>
          <a:p>
            <a:pPr lvl="4"/>
            <a:r>
              <a:rPr lang="en-CA" noProof="0" dirty="0"/>
              <a:t>Fourth level</a:t>
            </a:r>
          </a:p>
          <a:p>
            <a:pPr lvl="5"/>
            <a:r>
              <a:rPr lang="en-CA" noProof="0" dirty="0"/>
              <a:t>Fifth level</a:t>
            </a:r>
          </a:p>
          <a:p>
            <a:pPr lvl="6"/>
            <a:r>
              <a:rPr lang="en-CA" noProof="0" dirty="0"/>
              <a:t>Sixth level</a:t>
            </a:r>
          </a:p>
        </p:txBody>
      </p:sp>
      <p:sp>
        <p:nvSpPr>
          <p:cNvPr id="12" name="Espace réservé du pied de page 4"/>
          <p:cNvSpPr>
            <a:spLocks noGrp="1"/>
          </p:cNvSpPr>
          <p:nvPr>
            <p:ph type="ftr" sz="quarter" idx="3"/>
          </p:nvPr>
        </p:nvSpPr>
        <p:spPr>
          <a:xfrm>
            <a:off x="4345627" y="6284412"/>
            <a:ext cx="5096093" cy="196794"/>
          </a:xfrm>
          <a:prstGeom prst="rect">
            <a:avLst/>
          </a:prstGeom>
        </p:spPr>
        <p:txBody>
          <a:bodyPr vert="horz" lIns="0" tIns="0" rIns="0" bIns="0" rtlCol="0" anchor="b" anchorCtr="0"/>
          <a:lstStyle>
            <a:lvl1pPr algn="l">
              <a:defRPr sz="800" baseline="0">
                <a:solidFill>
                  <a:schemeClr val="bg1">
                    <a:lumMod val="50000"/>
                  </a:schemeClr>
                </a:solidFill>
                <a:latin typeface="Arial" pitchFamily="34" charset="0"/>
              </a:defRPr>
            </a:lvl1pPr>
          </a:lstStyle>
          <a:p>
            <a:r>
              <a:rPr lang="en-US"/>
              <a:t>Change Footer here: Insert &gt; Header and Footer (delete if none) </a:t>
            </a:r>
            <a:endParaRPr lang="en-CA" dirty="0"/>
          </a:p>
        </p:txBody>
      </p:sp>
      <p:sp>
        <p:nvSpPr>
          <p:cNvPr id="14" name="Espace réservé du numéro de diapositive 5"/>
          <p:cNvSpPr>
            <a:spLocks noGrp="1"/>
          </p:cNvSpPr>
          <p:nvPr>
            <p:ph type="sldNum" sz="quarter" idx="4"/>
          </p:nvPr>
        </p:nvSpPr>
        <p:spPr>
          <a:xfrm>
            <a:off x="11473952" y="6481207"/>
            <a:ext cx="478699" cy="189765"/>
          </a:xfrm>
          <a:prstGeom prst="rect">
            <a:avLst/>
          </a:prstGeom>
        </p:spPr>
        <p:txBody>
          <a:bodyPr vert="horz" lIns="0" tIns="0" rIns="0" bIns="0" rtlCol="0" anchor="b" anchorCtr="0"/>
          <a:lstStyle>
            <a:lvl1pPr algn="r">
              <a:defRPr sz="800" baseline="0">
                <a:solidFill>
                  <a:schemeClr val="tx2"/>
                </a:solidFill>
                <a:latin typeface="Arial" pitchFamily="34" charset="0"/>
              </a:defRPr>
            </a:lvl1pPr>
          </a:lstStyle>
          <a:p>
            <a:fld id="{8E9205E6-0D8F-4FE6-AE74-F8DC77F0BF6E}" type="slidenum">
              <a:rPr lang="en-CA" smtClean="0"/>
              <a:pPr/>
              <a:t>‹#›</a:t>
            </a:fld>
            <a:endParaRPr lang="en-CA" dirty="0"/>
          </a:p>
        </p:txBody>
      </p:sp>
      <p:pic>
        <p:nvPicPr>
          <p:cNvPr id="15" name="Picture 14" descr="Dark_blue_SNC_atkins_logo.png">
            <a:extLst>
              <a:ext uri="{FF2B5EF4-FFF2-40B4-BE49-F238E27FC236}">
                <a16:creationId xmlns:a16="http://schemas.microsoft.com/office/drawing/2014/main" id="{151FFD85-597B-497A-8E46-D0F4C070CF3A}"/>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l="52312"/>
          <a:stretch/>
        </p:blipFill>
        <p:spPr>
          <a:xfrm>
            <a:off x="828427" y="5962651"/>
            <a:ext cx="1086078" cy="579569"/>
          </a:xfrm>
          <a:prstGeom prst="rect">
            <a:avLst/>
          </a:prstGeom>
        </p:spPr>
      </p:pic>
    </p:spTree>
    <p:custDataLst>
      <p:tags r:id="rId24"/>
    </p:custDataLst>
    <p:extLst>
      <p:ext uri="{BB962C8B-B14F-4D97-AF65-F5344CB8AC3E}">
        <p14:creationId xmlns:p14="http://schemas.microsoft.com/office/powerpoint/2010/main" val="9820175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9" r:id="rId16"/>
    <p:sldLayoutId id="2147483690" r:id="rId17"/>
    <p:sldLayoutId id="2147483691" r:id="rId18"/>
    <p:sldLayoutId id="2147483692" r:id="rId19"/>
    <p:sldLayoutId id="2147483693" r:id="rId20"/>
    <p:sldLayoutId id="2147483694" r:id="rId21"/>
    <p:sldLayoutId id="2147483695"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cap="none" spc="0" baseline="0">
          <a:solidFill>
            <a:schemeClr val="accent2"/>
          </a:solidFill>
          <a:latin typeface="Arial" pitchFamily="34" charset="0"/>
          <a:ea typeface="+mj-ea"/>
          <a:cs typeface="+mj-cs"/>
        </a:defRPr>
      </a:lvl1pPr>
    </p:titleStyle>
    <p:bodyStyle>
      <a:lvl1pPr marL="0" indent="0" algn="l" defTabSz="914400" rtl="0" eaLnBrk="1" latinLnBrk="0" hangingPunct="1">
        <a:lnSpc>
          <a:spcPts val="2200"/>
        </a:lnSpc>
        <a:spcBef>
          <a:spcPts val="600"/>
        </a:spcBef>
        <a:spcAft>
          <a:spcPts val="600"/>
        </a:spcAft>
        <a:buClr>
          <a:schemeClr val="bg1"/>
        </a:buClr>
        <a:buSzPct val="25000"/>
        <a:buFont typeface="Arial"/>
        <a:buNone/>
        <a:defRPr sz="2000" b="0" i="0" kern="1200" cap="none" spc="0" baseline="0">
          <a:solidFill>
            <a:schemeClr val="tx2"/>
          </a:solidFill>
          <a:latin typeface="Arial" pitchFamily="34" charset="0"/>
          <a:ea typeface="+mn-ea"/>
          <a:cs typeface="+mn-cs"/>
        </a:defRPr>
      </a:lvl1pPr>
      <a:lvl2pPr marL="0" marR="0" indent="0" algn="l" defTabSz="914400" rtl="0" eaLnBrk="1" fontAlgn="auto" latinLnBrk="0" hangingPunct="1">
        <a:lnSpc>
          <a:spcPts val="1800"/>
        </a:lnSpc>
        <a:spcBef>
          <a:spcPts val="300"/>
        </a:spcBef>
        <a:spcAft>
          <a:spcPts val="600"/>
        </a:spcAft>
        <a:buClr>
          <a:schemeClr val="bg1"/>
        </a:buClr>
        <a:buSzPct val="25000"/>
        <a:buFont typeface="Arial"/>
        <a:buNone/>
        <a:tabLst/>
        <a:defRPr sz="1500" b="0" kern="1200" baseline="0">
          <a:solidFill>
            <a:schemeClr val="tx2"/>
          </a:solidFill>
          <a:latin typeface="Arial" pitchFamily="34" charset="0"/>
          <a:ea typeface="+mn-ea"/>
          <a:cs typeface="+mn-cs"/>
        </a:defRPr>
      </a:lvl2pPr>
      <a:lvl3pPr marL="176400" indent="-176400" algn="l" defTabSz="914400" rtl="0" eaLnBrk="1" latinLnBrk="0" hangingPunct="1">
        <a:lnSpc>
          <a:spcPts val="1800"/>
        </a:lnSpc>
        <a:spcBef>
          <a:spcPts val="150"/>
        </a:spcBef>
        <a:spcAft>
          <a:spcPts val="300"/>
        </a:spcAft>
        <a:buClr>
          <a:schemeClr val="accent2"/>
        </a:buClr>
        <a:buFont typeface="Arial" pitchFamily="34" charset="0"/>
        <a:buChar char="›"/>
        <a:defRPr sz="1500" kern="1200" baseline="0">
          <a:solidFill>
            <a:schemeClr val="tx2"/>
          </a:solidFill>
          <a:latin typeface="Arial" pitchFamily="34" charset="0"/>
          <a:ea typeface="+mn-ea"/>
          <a:cs typeface="+mn-cs"/>
        </a:defRPr>
      </a:lvl3pPr>
      <a:lvl4pPr marL="344488" indent="-171450" algn="l" defTabSz="914400" rtl="0" eaLnBrk="1" latinLnBrk="0" hangingPunct="1">
        <a:lnSpc>
          <a:spcPts val="1800"/>
        </a:lnSpc>
        <a:spcBef>
          <a:spcPts val="150"/>
        </a:spcBef>
        <a:spcAft>
          <a:spcPts val="300"/>
        </a:spcAft>
        <a:buClr>
          <a:schemeClr val="accent2"/>
        </a:buClr>
        <a:buFont typeface="Arial" pitchFamily="34" charset="0"/>
        <a:buChar char="›"/>
        <a:defRPr sz="1500" kern="1200" baseline="0">
          <a:solidFill>
            <a:schemeClr val="tx2"/>
          </a:solidFill>
          <a:latin typeface="Arial" pitchFamily="34" charset="0"/>
          <a:ea typeface="+mn-ea"/>
          <a:cs typeface="+mn-cs"/>
        </a:defRPr>
      </a:lvl4pPr>
      <a:lvl5pPr marL="517525" indent="-173038" algn="l" defTabSz="914400" rtl="0" eaLnBrk="1" latinLnBrk="0" hangingPunct="1">
        <a:lnSpc>
          <a:spcPts val="1800"/>
        </a:lnSpc>
        <a:spcBef>
          <a:spcPts val="150"/>
        </a:spcBef>
        <a:spcAft>
          <a:spcPts val="300"/>
        </a:spcAft>
        <a:buClr>
          <a:schemeClr val="accent2"/>
        </a:buClr>
        <a:buFont typeface="Lucida Grande"/>
        <a:buChar char="›"/>
        <a:defRPr sz="1500" i="1" kern="1200">
          <a:solidFill>
            <a:schemeClr val="tx2"/>
          </a:solidFill>
          <a:latin typeface="Arial" pitchFamily="34" charset="0"/>
          <a:ea typeface="+mn-ea"/>
          <a:cs typeface="+mn-cs"/>
        </a:defRPr>
      </a:lvl5pPr>
      <a:lvl6pPr marL="688975" indent="-171450" algn="l" defTabSz="914400" rtl="0" eaLnBrk="1" latinLnBrk="0" hangingPunct="1">
        <a:lnSpc>
          <a:spcPts val="1800"/>
        </a:lnSpc>
        <a:spcBef>
          <a:spcPts val="150"/>
        </a:spcBef>
        <a:spcAft>
          <a:spcPts val="300"/>
        </a:spcAft>
        <a:buClr>
          <a:schemeClr val="accent2"/>
        </a:buClr>
        <a:buFont typeface="Lucida Grande"/>
        <a:buChar char="›"/>
        <a:defRPr sz="1500" i="1" kern="1200" baseline="0">
          <a:solidFill>
            <a:schemeClr val="tx2"/>
          </a:solidFill>
          <a:latin typeface="Arial" pitchFamily="34" charset="0"/>
          <a:ea typeface="+mn-ea"/>
          <a:cs typeface="Arial" pitchFamily="34" charset="0"/>
        </a:defRPr>
      </a:lvl6pPr>
      <a:lvl7pPr marL="688975" indent="-171450" algn="l" defTabSz="914400" rtl="0" eaLnBrk="1" latinLnBrk="0" hangingPunct="1">
        <a:lnSpc>
          <a:spcPts val="1500"/>
        </a:lnSpc>
        <a:spcBef>
          <a:spcPts val="150"/>
        </a:spcBef>
        <a:spcAft>
          <a:spcPts val="300"/>
        </a:spcAft>
        <a:buFont typeface="Arial" pitchFamily="34" charset="0"/>
        <a:buChar char="•"/>
        <a:defRPr sz="1200" b="0" kern="1200" baseline="0">
          <a:solidFill>
            <a:schemeClr val="tx2"/>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232">
          <p15:clr>
            <a:srgbClr val="F26B43"/>
          </p15:clr>
        </p15:guide>
        <p15:guide id="4" pos="575">
          <p15:clr>
            <a:srgbClr val="F26B43"/>
          </p15:clr>
        </p15:guide>
        <p15:guide id="5" pos="7105">
          <p15:clr>
            <a:srgbClr val="F26B43"/>
          </p15:clr>
        </p15:guide>
        <p15:guide id="6" orient="horz" pos="3543">
          <p15:clr>
            <a:srgbClr val="F26B43"/>
          </p15:clr>
        </p15:guide>
        <p15:guide id="7" orient="horz" pos="913">
          <p15:clr>
            <a:srgbClr val="F26B43"/>
          </p15:clr>
        </p15:guide>
        <p15:guide id="8" orient="horz" pos="40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CF3789-D2BA-EACE-E1C8-24EE47033E2A}"/>
              </a:ext>
            </a:extLst>
          </p:cNvPr>
          <p:cNvSpPr>
            <a:spLocks noGrp="1"/>
          </p:cNvSpPr>
          <p:nvPr>
            <p:ph type="title"/>
          </p:nvPr>
        </p:nvSpPr>
        <p:spPr>
          <a:xfrm>
            <a:off x="479424" y="476250"/>
            <a:ext cx="11233151" cy="919163"/>
          </a:xfrm>
          <a:prstGeom prst="rect">
            <a:avLst/>
          </a:prstGeom>
        </p:spPr>
        <p:txBody>
          <a:bodyPr vert="horz" lIns="0" tIns="0" rIns="0" bIns="0" rtlCol="0" anchor="t" anchorCtr="0">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A50AB2AB-2C6E-E458-1390-B4D6F74270D6}"/>
              </a:ext>
            </a:extLst>
          </p:cNvPr>
          <p:cNvSpPr>
            <a:spLocks noGrp="1"/>
          </p:cNvSpPr>
          <p:nvPr>
            <p:ph type="body" idx="1"/>
          </p:nvPr>
        </p:nvSpPr>
        <p:spPr>
          <a:xfrm>
            <a:off x="479425" y="1763486"/>
            <a:ext cx="11233150" cy="4612073"/>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7B2CA346-CE62-8D5D-62D2-E7BE8AADC92B}"/>
              </a:ext>
            </a:extLst>
          </p:cNvPr>
          <p:cNvSpPr>
            <a:spLocks noGrp="1"/>
          </p:cNvSpPr>
          <p:nvPr>
            <p:ph type="ftr" sz="quarter" idx="3"/>
          </p:nvPr>
        </p:nvSpPr>
        <p:spPr>
          <a:xfrm>
            <a:off x="1230630" y="6496685"/>
            <a:ext cx="4880610" cy="228600"/>
          </a:xfrm>
          <a:prstGeom prst="rect">
            <a:avLst/>
          </a:prstGeom>
        </p:spPr>
        <p:txBody>
          <a:bodyPr vert="horz" lIns="0" tIns="0" rIns="0" bIns="0" rtlCol="0" anchor="t" anchorCtr="0">
            <a:noAutofit/>
          </a:bodyPr>
          <a:lstStyle>
            <a:lvl1pPr algn="l">
              <a:defRPr sz="900">
                <a:solidFill>
                  <a:schemeClr val="tx1"/>
                </a:solidFill>
              </a:defRPr>
            </a:lvl1pPr>
          </a:lstStyle>
          <a:p>
            <a:pPr>
              <a:defRPr/>
            </a:pPr>
            <a:r>
              <a:rPr lang="en-GB">
                <a:solidFill>
                  <a:srgbClr val="192D38"/>
                </a:solidFill>
              </a:rPr>
              <a:t>Private &amp; confidential</a:t>
            </a:r>
            <a:endParaRPr lang="en-GB" dirty="0">
              <a:solidFill>
                <a:srgbClr val="192D38"/>
              </a:solidFill>
            </a:endParaRPr>
          </a:p>
        </p:txBody>
      </p:sp>
      <p:sp>
        <p:nvSpPr>
          <p:cNvPr id="6" name="Slide Number Placeholder 5">
            <a:extLst>
              <a:ext uri="{FF2B5EF4-FFF2-40B4-BE49-F238E27FC236}">
                <a16:creationId xmlns:a16="http://schemas.microsoft.com/office/drawing/2014/main" id="{AF5D29EE-DB6D-0A4B-23D6-BDAB1EF2FA84}"/>
              </a:ext>
            </a:extLst>
          </p:cNvPr>
          <p:cNvSpPr>
            <a:spLocks noGrp="1"/>
          </p:cNvSpPr>
          <p:nvPr>
            <p:ph type="sldNum" sz="quarter" idx="4"/>
          </p:nvPr>
        </p:nvSpPr>
        <p:spPr>
          <a:xfrm>
            <a:off x="255317" y="6496686"/>
            <a:ext cx="224108" cy="228599"/>
          </a:xfrm>
          <a:prstGeom prst="rect">
            <a:avLst/>
          </a:prstGeom>
        </p:spPr>
        <p:txBody>
          <a:bodyPr vert="horz" lIns="0" tIns="0" rIns="0" bIns="0" rtlCol="0" anchor="t" anchorCtr="0">
            <a:noAutofit/>
          </a:bodyPr>
          <a:lstStyle>
            <a:lvl1pPr algn="l">
              <a:defRPr sz="900" b="1">
                <a:solidFill>
                  <a:schemeClr val="tx1"/>
                </a:solidFill>
              </a:defRPr>
            </a:lvl1pPr>
          </a:lstStyle>
          <a:p>
            <a:pPr>
              <a:defRPr/>
            </a:pPr>
            <a:fld id="{C57EC9A4-B98A-45F3-8020-152340DC5255}" type="slidenum">
              <a:rPr lang="en-GB" smtClean="0">
                <a:solidFill>
                  <a:srgbClr val="192D38"/>
                </a:solidFill>
              </a:rPr>
              <a:pPr>
                <a:defRPr/>
              </a:pPr>
              <a:t>‹#›</a:t>
            </a:fld>
            <a:endParaRPr lang="en-GB" dirty="0">
              <a:solidFill>
                <a:srgbClr val="192D38"/>
              </a:solidFill>
            </a:endParaRPr>
          </a:p>
        </p:txBody>
      </p:sp>
      <p:sp>
        <p:nvSpPr>
          <p:cNvPr id="8" name="TextBox 7">
            <a:extLst>
              <a:ext uri="{FF2B5EF4-FFF2-40B4-BE49-F238E27FC236}">
                <a16:creationId xmlns:a16="http://schemas.microsoft.com/office/drawing/2014/main" id="{4F9F5B8A-5F36-A40B-11E2-393EB2D8CE23}"/>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192D38"/>
                </a:solidFill>
                <a:latin typeface="Arial" panose="020B0604020202020204" pitchFamily="34" charset="0"/>
              </a:rPr>
              <a:t>AtkinsRéalis</a:t>
            </a:r>
            <a:r>
              <a:rPr lang="en-GB" sz="900" b="0" i="0" u="none" strike="noStrike" baseline="0" dirty="0">
                <a:solidFill>
                  <a:srgbClr val="192D38"/>
                </a:solidFill>
                <a:latin typeface="Arial" panose="020B0604020202020204" pitchFamily="34" charset="0"/>
              </a:rPr>
              <a:t>  </a:t>
            </a:r>
          </a:p>
        </p:txBody>
      </p:sp>
      <p:pic>
        <p:nvPicPr>
          <p:cNvPr id="10" name="Picture 9">
            <a:extLst>
              <a:ext uri="{FF2B5EF4-FFF2-40B4-BE49-F238E27FC236}">
                <a16:creationId xmlns:a16="http://schemas.microsoft.com/office/drawing/2014/main" id="{0C40FDA7-5DBC-BFBD-9082-CF6C1D4A9A03}"/>
              </a:ext>
              <a:ext uri="{C183D7F6-B498-43B3-948B-1728B52AA6E4}">
                <adec:decorative xmlns:adec="http://schemas.microsoft.com/office/drawing/2017/decorative" val="1"/>
              </a:ext>
            </a:extLst>
          </p:cNvPr>
          <p:cNvPicPr>
            <a:picLocks noChangeAspect="1"/>
          </p:cNvPicPr>
          <p:nvPr userDrawn="1"/>
        </p:nvPicPr>
        <p:blipFill>
          <a:blip r:embed="rId47" cstate="screen">
            <a:extLst>
              <a:ext uri="{28A0092B-C50C-407E-A947-70E740481C1C}">
                <a14:useLocalDpi xmlns:a14="http://schemas.microsoft.com/office/drawing/2010/main"/>
              </a:ext>
            </a:extLst>
          </a:blip>
          <a:stretch>
            <a:fillRect/>
          </a:stretch>
        </p:blipFill>
        <p:spPr>
          <a:xfrm>
            <a:off x="11713846" y="6436169"/>
            <a:ext cx="253317" cy="168878"/>
          </a:xfrm>
          <a:prstGeom prst="rect">
            <a:avLst/>
          </a:prstGeom>
        </p:spPr>
      </p:pic>
    </p:spTree>
    <p:extLst>
      <p:ext uri="{BB962C8B-B14F-4D97-AF65-F5344CB8AC3E}">
        <p14:creationId xmlns:p14="http://schemas.microsoft.com/office/powerpoint/2010/main" val="39856535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 id="2147483747" r:id="rId39"/>
    <p:sldLayoutId id="2147483748" r:id="rId40"/>
    <p:sldLayoutId id="2147483749" r:id="rId41"/>
    <p:sldLayoutId id="2147483750" r:id="rId42"/>
    <p:sldLayoutId id="2147483751" r:id="rId43"/>
    <p:sldLayoutId id="2147483752" r:id="rId44"/>
    <p:sldLayoutId id="2147483753" r:id="rId45"/>
  </p:sldLayoutIdLst>
  <p:hf hdr="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192D38"/>
        </a:buClr>
        <a:buFont typeface="Wingdings" panose="05000000000000000000" pitchFamily="2" charset="2"/>
        <a:buChar char="§"/>
        <a:defRPr sz="13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192D38"/>
        </a:buClr>
        <a:buFont typeface="Wingdings" panose="05000000000000000000" pitchFamily="2" charset="2"/>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2">
          <p15:clr>
            <a:srgbClr val="F26B43"/>
          </p15:clr>
        </p15:guide>
        <p15:guide id="4" orient="horz" pos="300">
          <p15:clr>
            <a:srgbClr val="F26B43"/>
          </p15:clr>
        </p15:guide>
        <p15:guide id="5" orient="horz" pos="4020">
          <p15:clr>
            <a:srgbClr val="F26B43"/>
          </p15:clr>
        </p15:guide>
        <p15:guide id="6" pos="7378">
          <p15:clr>
            <a:srgbClr val="F26B43"/>
          </p15:clr>
        </p15:guide>
        <p15:guide id="7" pos="641">
          <p15:clr>
            <a:srgbClr val="F26B43"/>
          </p15:clr>
        </p15:guide>
        <p15:guide id="8" pos="1282">
          <p15:clr>
            <a:srgbClr val="F26B43"/>
          </p15:clr>
        </p15:guide>
        <p15:guide id="9" pos="1924">
          <p15:clr>
            <a:srgbClr val="F26B43"/>
          </p15:clr>
        </p15:guide>
        <p15:guide id="10" pos="2560">
          <p15:clr>
            <a:srgbClr val="F26B43"/>
          </p15:clr>
        </p15:guide>
        <p15:guide id="11" pos="3198">
          <p15:clr>
            <a:srgbClr val="F26B43"/>
          </p15:clr>
        </p15:guide>
        <p15:guide id="12" pos="4480">
          <p15:clr>
            <a:srgbClr val="F26B43"/>
          </p15:clr>
        </p15:guide>
        <p15:guide id="13" pos="5757">
          <p15:clr>
            <a:srgbClr val="F26B43"/>
          </p15:clr>
        </p15:guide>
        <p15:guide id="14" pos="5120">
          <p15:clr>
            <a:srgbClr val="F26B43"/>
          </p15:clr>
        </p15:guide>
        <p15:guide id="15" pos="6398">
          <p15:clr>
            <a:srgbClr val="F26B43"/>
          </p15:clr>
        </p15:guide>
        <p15:guide id="16" pos="7039">
          <p15:clr>
            <a:srgbClr val="F26B43"/>
          </p15:clr>
        </p15:guide>
        <p15:guide id="17" orient="horz" pos="879">
          <p15:clr>
            <a:srgbClr val="F26B43"/>
          </p15:clr>
        </p15:guide>
        <p15:guide id="18" orient="horz" pos="1523">
          <p15:clr>
            <a:srgbClr val="F26B43"/>
          </p15:clr>
        </p15:guide>
        <p15:guide id="19" orient="horz" pos="2800">
          <p15:clr>
            <a:srgbClr val="F26B43"/>
          </p15:clr>
        </p15:guide>
        <p15:guide id="20" orient="horz" pos="344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92D3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CF3789-D2BA-EACE-E1C8-24EE47033E2A}"/>
              </a:ext>
            </a:extLst>
          </p:cNvPr>
          <p:cNvSpPr>
            <a:spLocks noGrp="1"/>
          </p:cNvSpPr>
          <p:nvPr>
            <p:ph type="title"/>
          </p:nvPr>
        </p:nvSpPr>
        <p:spPr>
          <a:xfrm>
            <a:off x="479424" y="476250"/>
            <a:ext cx="11233151" cy="919163"/>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50AB2AB-2C6E-E458-1390-B4D6F74270D6}"/>
              </a:ext>
            </a:extLst>
          </p:cNvPr>
          <p:cNvSpPr>
            <a:spLocks noGrp="1"/>
          </p:cNvSpPr>
          <p:nvPr>
            <p:ph type="body" idx="1"/>
          </p:nvPr>
        </p:nvSpPr>
        <p:spPr>
          <a:xfrm>
            <a:off x="479425" y="1763486"/>
            <a:ext cx="11233150" cy="4612073"/>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7B2CA346-CE62-8D5D-62D2-E7BE8AADC92B}"/>
              </a:ext>
            </a:extLst>
          </p:cNvPr>
          <p:cNvSpPr>
            <a:spLocks noGrp="1"/>
          </p:cNvSpPr>
          <p:nvPr>
            <p:ph type="ftr" sz="quarter" idx="3"/>
          </p:nvPr>
        </p:nvSpPr>
        <p:spPr>
          <a:xfrm>
            <a:off x="1230630" y="6496685"/>
            <a:ext cx="4880610" cy="228600"/>
          </a:xfrm>
          <a:prstGeom prst="rect">
            <a:avLst/>
          </a:prstGeom>
        </p:spPr>
        <p:txBody>
          <a:bodyPr vert="horz" lIns="0" tIns="0" rIns="0" bIns="0" rtlCol="0" anchor="t" anchorCtr="0">
            <a:noAutofit/>
          </a:bodyPr>
          <a:lstStyle>
            <a:lvl1pPr algn="l">
              <a:defRPr sz="900">
                <a:solidFill>
                  <a:srgbClr val="C4DCE7"/>
                </a:solidFill>
              </a:defRPr>
            </a:lvl1pPr>
          </a:lstStyle>
          <a:p>
            <a:pPr>
              <a:defRPr/>
            </a:pPr>
            <a:r>
              <a:rPr lang="en-GB"/>
              <a:t>Private &amp; confidential</a:t>
            </a:r>
            <a:endParaRPr lang="en-GB" dirty="0"/>
          </a:p>
        </p:txBody>
      </p:sp>
      <p:sp>
        <p:nvSpPr>
          <p:cNvPr id="6" name="Slide Number Placeholder 5">
            <a:extLst>
              <a:ext uri="{FF2B5EF4-FFF2-40B4-BE49-F238E27FC236}">
                <a16:creationId xmlns:a16="http://schemas.microsoft.com/office/drawing/2014/main" id="{AF5D29EE-DB6D-0A4B-23D6-BDAB1EF2FA84}"/>
              </a:ext>
            </a:extLst>
          </p:cNvPr>
          <p:cNvSpPr>
            <a:spLocks noGrp="1"/>
          </p:cNvSpPr>
          <p:nvPr>
            <p:ph type="sldNum" sz="quarter" idx="4"/>
          </p:nvPr>
        </p:nvSpPr>
        <p:spPr>
          <a:xfrm>
            <a:off x="255317" y="6496686"/>
            <a:ext cx="224108" cy="228599"/>
          </a:xfrm>
          <a:prstGeom prst="rect">
            <a:avLst/>
          </a:prstGeom>
        </p:spPr>
        <p:txBody>
          <a:bodyPr vert="horz" lIns="0" tIns="0" rIns="0" bIns="0" rtlCol="0" anchor="t" anchorCtr="0">
            <a:noAutofit/>
          </a:bodyPr>
          <a:lstStyle>
            <a:lvl1pPr algn="l">
              <a:defRPr sz="900" b="1">
                <a:solidFill>
                  <a:srgbClr val="C4DCE7"/>
                </a:solidFill>
              </a:defRPr>
            </a:lvl1pPr>
          </a:lstStyle>
          <a:p>
            <a:pPr>
              <a:defRPr/>
            </a:pPr>
            <a:fld id="{C57EC9A4-B98A-45F3-8020-152340DC5255}" type="slidenum">
              <a:rPr lang="en-GB" smtClean="0"/>
              <a:pPr>
                <a:defRPr/>
              </a:pPr>
              <a:t>‹#›</a:t>
            </a:fld>
            <a:endParaRPr lang="en-GB" dirty="0"/>
          </a:p>
        </p:txBody>
      </p:sp>
      <p:sp>
        <p:nvSpPr>
          <p:cNvPr id="4" name="TextBox 3">
            <a:extLst>
              <a:ext uri="{FF2B5EF4-FFF2-40B4-BE49-F238E27FC236}">
                <a16:creationId xmlns:a16="http://schemas.microsoft.com/office/drawing/2014/main" id="{32139A91-8378-6712-928B-1ECF469EFD0F}"/>
              </a:ext>
            </a:extLst>
          </p:cNvPr>
          <p:cNvSpPr txBox="1"/>
          <p:nvPr userDrawn="1"/>
        </p:nvSpPr>
        <p:spPr>
          <a:xfrm>
            <a:off x="479425" y="6496685"/>
            <a:ext cx="751205" cy="230832"/>
          </a:xfrm>
          <a:prstGeom prst="rect">
            <a:avLst/>
          </a:prstGeom>
          <a:noFill/>
        </p:spPr>
        <p:txBody>
          <a:bodyPr wrap="square" lIns="0" tIns="0" rIns="0" bIns="0" rtlCol="0">
            <a:noAutofit/>
          </a:bodyPr>
          <a:lstStyle/>
          <a:p>
            <a:pPr marR="0" algn="l" rtl="0"/>
            <a:r>
              <a:rPr lang="en-GB" sz="900" b="0" i="0" u="none" strike="noStrike" baseline="0" dirty="0" err="1">
                <a:solidFill>
                  <a:srgbClr val="C4DCE7"/>
                </a:solidFill>
                <a:latin typeface="Arial" panose="020B0604020202020204" pitchFamily="34" charset="0"/>
              </a:rPr>
              <a:t>AtkinsRéalis</a:t>
            </a:r>
            <a:r>
              <a:rPr lang="en-GB" sz="900" b="0" i="0" u="none" strike="noStrike" baseline="0" dirty="0">
                <a:solidFill>
                  <a:srgbClr val="C4DCE7"/>
                </a:solidFill>
                <a:latin typeface="Arial" panose="020B0604020202020204" pitchFamily="34" charset="0"/>
              </a:rPr>
              <a:t>  </a:t>
            </a:r>
          </a:p>
        </p:txBody>
      </p:sp>
      <p:pic>
        <p:nvPicPr>
          <p:cNvPr id="9" name="Picture 8">
            <a:extLst>
              <a:ext uri="{FF2B5EF4-FFF2-40B4-BE49-F238E27FC236}">
                <a16:creationId xmlns:a16="http://schemas.microsoft.com/office/drawing/2014/main" id="{4D59425C-0A7A-D758-A672-B1C3857DEE4B}"/>
              </a:ext>
              <a:ext uri="{C183D7F6-B498-43B3-948B-1728B52AA6E4}">
                <adec:decorative xmlns:adec="http://schemas.microsoft.com/office/drawing/2017/decorative" val="1"/>
              </a:ext>
            </a:extLst>
          </p:cNvPr>
          <p:cNvPicPr>
            <a:picLocks noChangeAspect="1"/>
          </p:cNvPicPr>
          <p:nvPr userDrawn="1"/>
        </p:nvPicPr>
        <p:blipFill>
          <a:blip r:embed="rId44" cstate="screen">
            <a:extLst>
              <a:ext uri="{28A0092B-C50C-407E-A947-70E740481C1C}">
                <a14:useLocalDpi xmlns:a14="http://schemas.microsoft.com/office/drawing/2010/main"/>
              </a:ext>
            </a:extLst>
          </a:blip>
          <a:stretch>
            <a:fillRect/>
          </a:stretch>
        </p:blipFill>
        <p:spPr>
          <a:xfrm>
            <a:off x="11713458" y="6436168"/>
            <a:ext cx="247990" cy="169919"/>
          </a:xfrm>
          <a:prstGeom prst="rect">
            <a:avLst/>
          </a:prstGeom>
        </p:spPr>
      </p:pic>
    </p:spTree>
    <p:extLst>
      <p:ext uri="{BB962C8B-B14F-4D97-AF65-F5344CB8AC3E}">
        <p14:creationId xmlns:p14="http://schemas.microsoft.com/office/powerpoint/2010/main" val="139117684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Lst>
  <p:hf hdr="0"/>
  <p:txStyles>
    <p:titleStyle>
      <a:lvl1pPr algn="l" defTabSz="914400" rtl="0" eaLnBrk="1" latinLnBrk="0" hangingPunct="1">
        <a:lnSpc>
          <a:spcPct val="90000"/>
        </a:lnSpc>
        <a:spcBef>
          <a:spcPct val="0"/>
        </a:spcBef>
        <a:buNone/>
        <a:defRPr sz="4000" b="1" kern="1200">
          <a:solidFill>
            <a:srgbClr val="C4DCE7"/>
          </a:solidFill>
          <a:latin typeface="+mj-lt"/>
          <a:ea typeface="+mj-ea"/>
          <a:cs typeface="+mj-cs"/>
        </a:defRPr>
      </a:lvl1pPr>
    </p:titleStyle>
    <p:bodyStyle>
      <a:lvl1pPr marL="228600" indent="-228600" algn="l" defTabSz="914400" rtl="0" eaLnBrk="1" latinLnBrk="0" hangingPunct="1">
        <a:lnSpc>
          <a:spcPct val="100000"/>
        </a:lnSpc>
        <a:spcBef>
          <a:spcPts val="1000"/>
        </a:spcBef>
        <a:buClr>
          <a:srgbClr val="C4DCE7"/>
        </a:buClr>
        <a:buFont typeface="Wingdings" panose="05000000000000000000" pitchFamily="2" charset="2"/>
        <a:buChar char="§"/>
        <a:defRPr sz="1300" kern="1200">
          <a:solidFill>
            <a:srgbClr val="C4DCE7"/>
          </a:solidFill>
          <a:latin typeface="+mn-lt"/>
          <a:ea typeface="+mn-ea"/>
          <a:cs typeface="+mn-cs"/>
        </a:defRPr>
      </a:lvl1pPr>
      <a:lvl2pPr marL="685800" indent="-228600" algn="l" defTabSz="914400" rtl="0" eaLnBrk="1" latinLnBrk="0" hangingPunct="1">
        <a:lnSpc>
          <a:spcPct val="100000"/>
        </a:lnSpc>
        <a:spcBef>
          <a:spcPts val="500"/>
        </a:spcBef>
        <a:buClr>
          <a:srgbClr val="C4DCE7"/>
        </a:buClr>
        <a:buFont typeface="Wingdings" panose="05000000000000000000" pitchFamily="2" charset="2"/>
        <a:buChar char="§"/>
        <a:defRPr sz="1300" kern="1200">
          <a:solidFill>
            <a:srgbClr val="C4DCE7"/>
          </a:solidFill>
          <a:latin typeface="+mn-lt"/>
          <a:ea typeface="+mn-ea"/>
          <a:cs typeface="+mn-cs"/>
        </a:defRPr>
      </a:lvl2pPr>
      <a:lvl3pPr marL="1143000" indent="-228600" algn="l" defTabSz="914400" rtl="0" eaLnBrk="1" latinLnBrk="0" hangingPunct="1">
        <a:lnSpc>
          <a:spcPct val="100000"/>
        </a:lnSpc>
        <a:spcBef>
          <a:spcPts val="500"/>
        </a:spcBef>
        <a:buClr>
          <a:srgbClr val="C4DCE7"/>
        </a:buClr>
        <a:buFont typeface="Wingdings" panose="05000000000000000000" pitchFamily="2" charset="2"/>
        <a:buChar char="§"/>
        <a:defRPr sz="1300" kern="1200">
          <a:solidFill>
            <a:srgbClr val="C4DCE7"/>
          </a:solidFill>
          <a:latin typeface="+mn-lt"/>
          <a:ea typeface="+mn-ea"/>
          <a:cs typeface="+mn-cs"/>
        </a:defRPr>
      </a:lvl3pPr>
      <a:lvl4pPr marL="1600200" indent="-228600" algn="l" defTabSz="914400" rtl="0" eaLnBrk="1" latinLnBrk="0" hangingPunct="1">
        <a:lnSpc>
          <a:spcPct val="100000"/>
        </a:lnSpc>
        <a:spcBef>
          <a:spcPts val="500"/>
        </a:spcBef>
        <a:buClr>
          <a:srgbClr val="C4DCE7"/>
        </a:buClr>
        <a:buFont typeface="Wingdings" panose="05000000000000000000" pitchFamily="2" charset="2"/>
        <a:buChar char="§"/>
        <a:defRPr sz="1300" kern="1200">
          <a:solidFill>
            <a:srgbClr val="C4DCE7"/>
          </a:solidFill>
          <a:latin typeface="+mn-lt"/>
          <a:ea typeface="+mn-ea"/>
          <a:cs typeface="+mn-cs"/>
        </a:defRPr>
      </a:lvl4pPr>
      <a:lvl5pPr marL="2057400" indent="-228600" algn="l" defTabSz="914400" rtl="0" eaLnBrk="1" latinLnBrk="0" hangingPunct="1">
        <a:lnSpc>
          <a:spcPct val="100000"/>
        </a:lnSpc>
        <a:spcBef>
          <a:spcPts val="500"/>
        </a:spcBef>
        <a:buClr>
          <a:srgbClr val="C4DCE7"/>
        </a:buClr>
        <a:buFont typeface="Wingdings" panose="05000000000000000000" pitchFamily="2" charset="2"/>
        <a:buChar char="§"/>
        <a:defRPr sz="1300" kern="1200">
          <a:solidFill>
            <a:srgbClr val="C4DCE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02">
          <p15:clr>
            <a:srgbClr val="F26B43"/>
          </p15:clr>
        </p15:guide>
        <p15:guide id="4" orient="horz" pos="300">
          <p15:clr>
            <a:srgbClr val="F26B43"/>
          </p15:clr>
        </p15:guide>
        <p15:guide id="5" orient="horz" pos="4020">
          <p15:clr>
            <a:srgbClr val="F26B43"/>
          </p15:clr>
        </p15:guide>
        <p15:guide id="6" pos="7378">
          <p15:clr>
            <a:srgbClr val="F26B43"/>
          </p15:clr>
        </p15:guide>
        <p15:guide id="7" pos="641">
          <p15:clr>
            <a:srgbClr val="F26B43"/>
          </p15:clr>
        </p15:guide>
        <p15:guide id="8" pos="1282">
          <p15:clr>
            <a:srgbClr val="F26B43"/>
          </p15:clr>
        </p15:guide>
        <p15:guide id="9" pos="1924">
          <p15:clr>
            <a:srgbClr val="F26B43"/>
          </p15:clr>
        </p15:guide>
        <p15:guide id="10" pos="2560">
          <p15:clr>
            <a:srgbClr val="F26B43"/>
          </p15:clr>
        </p15:guide>
        <p15:guide id="11" pos="3198">
          <p15:clr>
            <a:srgbClr val="F26B43"/>
          </p15:clr>
        </p15:guide>
        <p15:guide id="12" pos="4480">
          <p15:clr>
            <a:srgbClr val="F26B43"/>
          </p15:clr>
        </p15:guide>
        <p15:guide id="13" pos="5757">
          <p15:clr>
            <a:srgbClr val="F26B43"/>
          </p15:clr>
        </p15:guide>
        <p15:guide id="14" pos="5120">
          <p15:clr>
            <a:srgbClr val="F26B43"/>
          </p15:clr>
        </p15:guide>
        <p15:guide id="15" pos="6398">
          <p15:clr>
            <a:srgbClr val="F26B43"/>
          </p15:clr>
        </p15:guide>
        <p15:guide id="16" pos="7039">
          <p15:clr>
            <a:srgbClr val="F26B43"/>
          </p15:clr>
        </p15:guide>
        <p15:guide id="17" orient="horz" pos="879">
          <p15:clr>
            <a:srgbClr val="F26B43"/>
          </p15:clr>
        </p15:guide>
        <p15:guide id="18" orient="horz" pos="1523">
          <p15:clr>
            <a:srgbClr val="F26B43"/>
          </p15:clr>
        </p15:guide>
        <p15:guide id="19" orient="horz" pos="2800">
          <p15:clr>
            <a:srgbClr val="F26B43"/>
          </p15:clr>
        </p15:guide>
        <p15:guide id="20" orient="horz" pos="344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1CA897-A3E3-B0B8-E9C1-8F5627912467}"/>
              </a:ext>
            </a:extLst>
          </p:cNvPr>
          <p:cNvSpPr>
            <a:spLocks noGrp="1"/>
          </p:cNvSpPr>
          <p:nvPr>
            <p:ph type="title"/>
          </p:nvPr>
        </p:nvSpPr>
        <p:spPr>
          <a:xfrm>
            <a:off x="457199" y="228600"/>
            <a:ext cx="11273203" cy="1233489"/>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6">
            <a:extLst>
              <a:ext uri="{FF2B5EF4-FFF2-40B4-BE49-F238E27FC236}">
                <a16:creationId xmlns:a16="http://schemas.microsoft.com/office/drawing/2014/main" id="{7E544007-63DA-CB9C-87C4-44792692D89A}"/>
              </a:ext>
            </a:extLst>
          </p:cNvPr>
          <p:cNvSpPr>
            <a:spLocks noGrp="1"/>
          </p:cNvSpPr>
          <p:nvPr>
            <p:ph type="body" idx="1"/>
          </p:nvPr>
        </p:nvSpPr>
        <p:spPr>
          <a:xfrm>
            <a:off x="457200" y="1481328"/>
            <a:ext cx="11273202" cy="42519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30D71A55-5DBD-64CB-8365-5CF0CCB84CFA}"/>
              </a:ext>
            </a:extLst>
          </p:cNvPr>
          <p:cNvSpPr/>
          <p:nvPr userDrawn="1"/>
        </p:nvSpPr>
        <p:spPr>
          <a:xfrm>
            <a:off x="-878105" y="-1"/>
            <a:ext cx="557185" cy="318031"/>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80D9156-41DD-3243-AD35-8EDA178E33DC}"/>
              </a:ext>
            </a:extLst>
          </p:cNvPr>
          <p:cNvSpPr/>
          <p:nvPr userDrawn="1"/>
        </p:nvSpPr>
        <p:spPr>
          <a:xfrm>
            <a:off x="-878105" y="384703"/>
            <a:ext cx="557185" cy="3180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BF3ECB2-45EB-B080-2238-810A2B193FFE}"/>
              </a:ext>
            </a:extLst>
          </p:cNvPr>
          <p:cNvSpPr/>
          <p:nvPr userDrawn="1"/>
        </p:nvSpPr>
        <p:spPr>
          <a:xfrm>
            <a:off x="-878105" y="769407"/>
            <a:ext cx="557185" cy="318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B9AADE2-5890-4EA3-08C7-C5CDFA733443}"/>
              </a:ext>
            </a:extLst>
          </p:cNvPr>
          <p:cNvSpPr/>
          <p:nvPr userDrawn="1"/>
        </p:nvSpPr>
        <p:spPr>
          <a:xfrm>
            <a:off x="-882502" y="1154111"/>
            <a:ext cx="557185" cy="31803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24D96D-B0AF-42BC-B9F1-9CB7065D3C7F}"/>
              </a:ext>
            </a:extLst>
          </p:cNvPr>
          <p:cNvSpPr/>
          <p:nvPr userDrawn="1"/>
        </p:nvSpPr>
        <p:spPr>
          <a:xfrm>
            <a:off x="-882502" y="1538815"/>
            <a:ext cx="557185" cy="318031"/>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FA8339-3877-6B45-7816-07CCE2CF4875}"/>
              </a:ext>
            </a:extLst>
          </p:cNvPr>
          <p:cNvSpPr/>
          <p:nvPr userDrawn="1"/>
        </p:nvSpPr>
        <p:spPr>
          <a:xfrm>
            <a:off x="-882502" y="1923519"/>
            <a:ext cx="557185" cy="318031"/>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024153-BAAF-1272-8579-37470E92EBA0}"/>
              </a:ext>
            </a:extLst>
          </p:cNvPr>
          <p:cNvSpPr/>
          <p:nvPr userDrawn="1"/>
        </p:nvSpPr>
        <p:spPr>
          <a:xfrm>
            <a:off x="-882502" y="2308223"/>
            <a:ext cx="557185" cy="318031"/>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102B52-D370-2958-9BB1-CDD25675EE78}"/>
              </a:ext>
            </a:extLst>
          </p:cNvPr>
          <p:cNvSpPr/>
          <p:nvPr userDrawn="1"/>
        </p:nvSpPr>
        <p:spPr>
          <a:xfrm>
            <a:off x="-882502" y="2692927"/>
            <a:ext cx="557185" cy="31803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531330D-43A4-5155-5CD8-6F3031C03C23}"/>
              </a:ext>
            </a:extLst>
          </p:cNvPr>
          <p:cNvSpPr/>
          <p:nvPr userDrawn="1"/>
        </p:nvSpPr>
        <p:spPr>
          <a:xfrm>
            <a:off x="-882502" y="3077631"/>
            <a:ext cx="557185" cy="318031"/>
          </a:xfrm>
          <a:prstGeom prst="rect">
            <a:avLst/>
          </a:prstGeom>
          <a:solidFill>
            <a:srgbClr val="6D15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B7CD5A-49FE-9C77-CE57-DF6ED90FD1F8}"/>
              </a:ext>
            </a:extLst>
          </p:cNvPr>
          <p:cNvSpPr/>
          <p:nvPr userDrawn="1"/>
        </p:nvSpPr>
        <p:spPr>
          <a:xfrm>
            <a:off x="-882502" y="3462335"/>
            <a:ext cx="557185" cy="318031"/>
          </a:xfrm>
          <a:prstGeom prst="rect">
            <a:avLst/>
          </a:prstGeom>
          <a:solidFill>
            <a:srgbClr val="E4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B1C1A29-054B-50C2-C4F3-3D3D55567198}"/>
              </a:ext>
            </a:extLst>
          </p:cNvPr>
          <p:cNvSpPr/>
          <p:nvPr userDrawn="1"/>
        </p:nvSpPr>
        <p:spPr>
          <a:xfrm>
            <a:off x="-882502" y="3847039"/>
            <a:ext cx="557185" cy="318031"/>
          </a:xfrm>
          <a:prstGeom prst="rect">
            <a:avLst/>
          </a:prstGeom>
          <a:solidFill>
            <a:srgbClr val="ED9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C48B8F-F6A3-2B17-73DA-1D02E70FB5FA}"/>
              </a:ext>
            </a:extLst>
          </p:cNvPr>
          <p:cNvSpPr/>
          <p:nvPr userDrawn="1"/>
        </p:nvSpPr>
        <p:spPr>
          <a:xfrm>
            <a:off x="-882502" y="4231743"/>
            <a:ext cx="557185" cy="318031"/>
          </a:xfrm>
          <a:prstGeom prst="rect">
            <a:avLst/>
          </a:prstGeom>
          <a:solidFill>
            <a:srgbClr val="DBA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346B2D-B3A8-07D9-26C7-0F8CA7041D60}"/>
              </a:ext>
            </a:extLst>
          </p:cNvPr>
          <p:cNvSpPr/>
          <p:nvPr userDrawn="1"/>
        </p:nvSpPr>
        <p:spPr>
          <a:xfrm>
            <a:off x="-882502" y="4616447"/>
            <a:ext cx="557185" cy="318031"/>
          </a:xfrm>
          <a:prstGeom prst="rect">
            <a:avLst/>
          </a:prstGeom>
          <a:solidFill>
            <a:srgbClr val="EBD2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3FA0D5-1809-B892-8D5A-16D29650A18F}"/>
              </a:ext>
            </a:extLst>
          </p:cNvPr>
          <p:cNvSpPr/>
          <p:nvPr userDrawn="1"/>
        </p:nvSpPr>
        <p:spPr>
          <a:xfrm>
            <a:off x="-882502" y="5001151"/>
            <a:ext cx="557185" cy="318031"/>
          </a:xfrm>
          <a:prstGeom prst="rect">
            <a:avLst/>
          </a:prstGeom>
          <a:solidFill>
            <a:srgbClr val="145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DEC94FD-400F-82E6-5E6E-BE9A014439DF}"/>
              </a:ext>
            </a:extLst>
          </p:cNvPr>
          <p:cNvSpPr/>
          <p:nvPr userDrawn="1"/>
        </p:nvSpPr>
        <p:spPr>
          <a:xfrm>
            <a:off x="-882502" y="5385855"/>
            <a:ext cx="557185" cy="318031"/>
          </a:xfrm>
          <a:prstGeom prst="rect">
            <a:avLst/>
          </a:prstGeom>
          <a:solidFill>
            <a:srgbClr val="1C6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44A003-3C9E-CED9-BBB4-49DE3BA6F690}"/>
              </a:ext>
            </a:extLst>
          </p:cNvPr>
          <p:cNvSpPr/>
          <p:nvPr userDrawn="1"/>
        </p:nvSpPr>
        <p:spPr>
          <a:xfrm>
            <a:off x="-882502" y="5770559"/>
            <a:ext cx="557185" cy="318031"/>
          </a:xfrm>
          <a:prstGeom prst="rect">
            <a:avLst/>
          </a:prstGeom>
          <a:solidFill>
            <a:srgbClr val="2D9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665F6FD-FA06-F652-9E38-7800E6C153CA}"/>
              </a:ext>
            </a:extLst>
          </p:cNvPr>
          <p:cNvSpPr/>
          <p:nvPr userDrawn="1"/>
        </p:nvSpPr>
        <p:spPr>
          <a:xfrm>
            <a:off x="-882502" y="6155263"/>
            <a:ext cx="557185" cy="318031"/>
          </a:xfrm>
          <a:prstGeom prst="rect">
            <a:avLst/>
          </a:prstGeom>
          <a:solidFill>
            <a:srgbClr val="59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380ECAC-851C-4B10-5EBA-F78A5142E772}"/>
              </a:ext>
            </a:extLst>
          </p:cNvPr>
          <p:cNvSpPr/>
          <p:nvPr userDrawn="1"/>
        </p:nvSpPr>
        <p:spPr>
          <a:xfrm>
            <a:off x="-882502" y="6539969"/>
            <a:ext cx="557185" cy="318031"/>
          </a:xfrm>
          <a:prstGeom prst="rect">
            <a:avLst/>
          </a:prstGeom>
          <a:solidFill>
            <a:srgbClr val="86C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7A6A7A1-424D-468C-8FC4-B647A4312FA0}"/>
              </a:ext>
            </a:extLst>
          </p:cNvPr>
          <p:cNvPicPr>
            <a:picLocks noChangeAspect="1"/>
          </p:cNvPicPr>
          <p:nvPr userDrawn="1"/>
        </p:nvPicPr>
        <p:blipFill>
          <a:blip r:embed="rId21"/>
          <a:srcRect/>
          <a:stretch/>
        </p:blipFill>
        <p:spPr>
          <a:xfrm>
            <a:off x="457199" y="6453274"/>
            <a:ext cx="548640" cy="246888"/>
          </a:xfrm>
          <a:prstGeom prst="rect">
            <a:avLst/>
          </a:prstGeom>
        </p:spPr>
      </p:pic>
      <p:pic>
        <p:nvPicPr>
          <p:cNvPr id="24" name="Picture 23" descr="A silver and blue logo&#10;&#10;Description automatically generated">
            <a:extLst>
              <a:ext uri="{FF2B5EF4-FFF2-40B4-BE49-F238E27FC236}">
                <a16:creationId xmlns:a16="http://schemas.microsoft.com/office/drawing/2014/main" id="{E78063DB-05DA-499A-A51D-CA62AF1505FF}"/>
              </a:ext>
            </a:extLst>
          </p:cNvPr>
          <p:cNvPicPr>
            <a:picLocks noChangeAspect="1"/>
          </p:cNvPicPr>
          <p:nvPr userDrawn="1"/>
        </p:nvPicPr>
        <p:blipFill>
          <a:blip r:embed="rId22"/>
          <a:stretch>
            <a:fillRect/>
          </a:stretch>
        </p:blipFill>
        <p:spPr>
          <a:xfrm>
            <a:off x="11238067" y="6130394"/>
            <a:ext cx="685800" cy="685800"/>
          </a:xfrm>
          <a:prstGeom prst="rect">
            <a:avLst/>
          </a:prstGeom>
        </p:spPr>
      </p:pic>
    </p:spTree>
    <p:extLst>
      <p:ext uri="{BB962C8B-B14F-4D97-AF65-F5344CB8AC3E}">
        <p14:creationId xmlns:p14="http://schemas.microsoft.com/office/powerpoint/2010/main" val="97103980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75000"/>
        <a:buFontTx/>
        <a:buBlip>
          <a:blip r:embed="rId2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D93AD"/>
        </a:buClr>
        <a:buFont typeface="Arial" panose="020B0604020202020204" pitchFamily="34" charset="0"/>
        <a:buChar char="•"/>
        <a:defRPr sz="2400" kern="1200">
          <a:solidFill>
            <a:srgbClr val="737373"/>
          </a:solidFill>
          <a:latin typeface="+mn-lt"/>
          <a:ea typeface="+mn-ea"/>
          <a:cs typeface="+mn-cs"/>
        </a:defRPr>
      </a:lvl2pPr>
      <a:lvl3pPr marL="1143000" indent="-228600" algn="l" defTabSz="914400" rtl="0" eaLnBrk="1" latinLnBrk="0" hangingPunct="1">
        <a:lnSpc>
          <a:spcPct val="90000"/>
        </a:lnSpc>
        <a:spcBef>
          <a:spcPts val="500"/>
        </a:spcBef>
        <a:buClr>
          <a:srgbClr val="DBAD69"/>
        </a:buClr>
        <a:buSzPct val="80000"/>
        <a:buFont typeface="Courier New" panose="02070309020205020404" pitchFamily="49" charset="0"/>
        <a:buChar char="o"/>
        <a:defRPr sz="2000" i="1" kern="1200">
          <a:solidFill>
            <a:srgbClr val="B3B3B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182A4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425887"/>
            <a:ext cx="10058400" cy="84801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644739"/>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r>
              <a:rPr lang="en-US"/>
              <a:t>BICYCLE &amp; PEDESTRIAN ADVISORY COMMITTEE</a:t>
            </a:r>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206C0B4D-24EE-4F6B-BBAF-F38D3B9A67A1}"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433918"/>
            <a:ext cx="9966960" cy="0"/>
          </a:xfrm>
          <a:prstGeom prst="line">
            <a:avLst/>
          </a:prstGeom>
          <a:ln w="12700">
            <a:solidFill>
              <a:srgbClr val="90B8D7"/>
            </a:solidFill>
          </a:ln>
        </p:spPr>
        <p:style>
          <a:lnRef idx="1">
            <a:schemeClr val="accent1"/>
          </a:lnRef>
          <a:fillRef idx="0">
            <a:schemeClr val="accent1"/>
          </a:fillRef>
          <a:effectRef idx="0">
            <a:schemeClr val="accent1"/>
          </a:effectRef>
          <a:fontRef idx="minor">
            <a:schemeClr val="tx1"/>
          </a:fontRef>
        </p:style>
      </p:cxnSp>
      <p:pic>
        <p:nvPicPr>
          <p:cNvPr id="8" name="Picture 7" descr="A logo with a city and bridge&#10;&#10;Description automatically generated">
            <a:extLst>
              <a:ext uri="{FF2B5EF4-FFF2-40B4-BE49-F238E27FC236}">
                <a16:creationId xmlns:a16="http://schemas.microsoft.com/office/drawing/2014/main" id="{F1C30A9A-065B-A7B4-2644-48896D7353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143" y="5951454"/>
            <a:ext cx="860509" cy="860509"/>
          </a:xfrm>
          <a:prstGeom prst="rect">
            <a:avLst/>
          </a:prstGeom>
        </p:spPr>
      </p:pic>
    </p:spTree>
    <p:extLst>
      <p:ext uri="{BB962C8B-B14F-4D97-AF65-F5344CB8AC3E}">
        <p14:creationId xmlns:p14="http://schemas.microsoft.com/office/powerpoint/2010/main" val="2141291598"/>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hf sldNum="0" hdr="0" dt="0"/>
  <p:txStyles>
    <p:titleStyle>
      <a:lvl1pPr algn="l" defTabSz="914400" rtl="0" eaLnBrk="1" latinLnBrk="0" hangingPunct="1">
        <a:lnSpc>
          <a:spcPct val="90000"/>
        </a:lnSpc>
        <a:spcBef>
          <a:spcPct val="0"/>
        </a:spcBef>
        <a:buNone/>
        <a:defRPr sz="4000" kern="1200" spc="-50" baseline="0">
          <a:solidFill>
            <a:srgbClr val="33557C"/>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rgbClr val="33557C"/>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rgbClr val="33557C"/>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688C66-2A77-64CD-38B5-90492185CACE}"/>
              </a:ext>
            </a:extLst>
          </p:cNvPr>
          <p:cNvSpPr/>
          <p:nvPr userDrawn="1"/>
        </p:nvSpPr>
        <p:spPr>
          <a:xfrm rot="5400000" flipH="1" flipV="1">
            <a:off x="8570975" y="3236976"/>
            <a:ext cx="6858000" cy="384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46438" y="409576"/>
            <a:ext cx="10972800" cy="132556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745644" y="1825625"/>
            <a:ext cx="11098307"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533E5E79-C396-3919-759D-5AD893CE4260}"/>
              </a:ext>
            </a:extLst>
          </p:cNvPr>
          <p:cNvSpPr>
            <a:spLocks noGrp="1"/>
          </p:cNvSpPr>
          <p:nvPr>
            <p:ph type="sldNum" sz="quarter" idx="4"/>
          </p:nvPr>
        </p:nvSpPr>
        <p:spPr>
          <a:xfrm rot="16200000">
            <a:off x="11716512" y="6382510"/>
            <a:ext cx="566928" cy="384048"/>
          </a:xfrm>
          <a:prstGeom prst="rect">
            <a:avLst/>
          </a:prstGeom>
        </p:spPr>
        <p:txBody>
          <a:bodyPr vert="horz" lIns="91440" tIns="45720" rIns="91440" bIns="45720" rtlCol="0" anchor="ctr"/>
          <a:lstStyle>
            <a:lvl1pPr algn="ctr">
              <a:defRPr sz="1400">
                <a:solidFill>
                  <a:schemeClr val="bg1"/>
                </a:solidFill>
              </a:defRPr>
            </a:lvl1pPr>
          </a:lstStyle>
          <a:p>
            <a:fld id="{09A01C0A-2BB6-49E7-91A3-DCB9F9F59583}" type="slidenum">
              <a:rPr lang="en-US" smtClean="0"/>
              <a:pPr/>
              <a:t>‹#›</a:t>
            </a:fld>
            <a:endParaRPr lang="en-US" dirty="0"/>
          </a:p>
        </p:txBody>
      </p:sp>
      <p:sp>
        <p:nvSpPr>
          <p:cNvPr id="7" name="Footer Placeholder 4">
            <a:extLst>
              <a:ext uri="{FF2B5EF4-FFF2-40B4-BE49-F238E27FC236}">
                <a16:creationId xmlns:a16="http://schemas.microsoft.com/office/drawing/2014/main" id="{89035839-CD36-5568-9808-CCDD9953C933}"/>
              </a:ext>
            </a:extLst>
          </p:cNvPr>
          <p:cNvSpPr>
            <a:spLocks noGrp="1"/>
          </p:cNvSpPr>
          <p:nvPr>
            <p:ph type="ftr" sz="quarter" idx="3"/>
          </p:nvPr>
        </p:nvSpPr>
        <p:spPr>
          <a:xfrm rot="16200000">
            <a:off x="8854442" y="2953511"/>
            <a:ext cx="6291068" cy="384048"/>
          </a:xfrm>
          <a:prstGeom prst="rect">
            <a:avLst/>
          </a:prstGeom>
          <a:noFill/>
        </p:spPr>
        <p:txBody>
          <a:bodyPr vert="horz" lIns="210312" tIns="45720" rIns="91440" bIns="45720" rtlCol="0" anchor="ctr"/>
          <a:lstStyle>
            <a:lvl1pPr algn="l">
              <a:defRPr sz="1200" b="1" cap="all" spc="300" baseline="0">
                <a:solidFill>
                  <a:schemeClr val="bg1"/>
                </a:solidFill>
                <a:latin typeface="+mj-lt"/>
              </a:defRPr>
            </a:lvl1pPr>
          </a:lstStyle>
          <a:p>
            <a:r>
              <a:rPr lang="en-US" dirty="0"/>
              <a:t>Presentation Title</a:t>
            </a:r>
          </a:p>
        </p:txBody>
      </p:sp>
    </p:spTree>
    <p:extLst>
      <p:ext uri="{BB962C8B-B14F-4D97-AF65-F5344CB8AC3E}">
        <p14:creationId xmlns:p14="http://schemas.microsoft.com/office/powerpoint/2010/main" val="326033557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Lst>
  <p:hf hdr="0" ftr="0"/>
  <p:txStyles>
    <p:title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p:titleStyle>
    <p:bodyStyle>
      <a:lvl1pPr marL="0" indent="0" algn="l" defTabSz="914400" rtl="0" eaLnBrk="1" latinLnBrk="0" hangingPunct="1">
        <a:lnSpc>
          <a:spcPct val="150000"/>
        </a:lnSpc>
        <a:spcBef>
          <a:spcPts val="1000"/>
        </a:spcBef>
        <a:buFontTx/>
        <a:buNone/>
        <a:defRPr sz="2400" b="0" i="0" kern="1200">
          <a:solidFill>
            <a:schemeClr val="tx1"/>
          </a:solidFill>
          <a:latin typeface="+mn-lt"/>
          <a:ea typeface="+mn-ea"/>
          <a:cs typeface="+mn-cs"/>
        </a:defRPr>
      </a:lvl1pPr>
      <a:lvl2pPr marL="457200" indent="0" algn="l" defTabSz="914400" rtl="0" eaLnBrk="1" latinLnBrk="0" hangingPunct="1">
        <a:lnSpc>
          <a:spcPct val="150000"/>
        </a:lnSpc>
        <a:spcBef>
          <a:spcPts val="500"/>
        </a:spcBef>
        <a:buFontTx/>
        <a:buNone/>
        <a:defRPr sz="2200" b="0" i="0" kern="1200">
          <a:solidFill>
            <a:schemeClr val="tx1"/>
          </a:solidFill>
          <a:latin typeface="Avenir Next LT Pro" panose="020B0504020202020204" pitchFamily="34" charset="77"/>
          <a:ea typeface="+mn-ea"/>
          <a:cs typeface="+mn-cs"/>
        </a:defRPr>
      </a:lvl2pPr>
      <a:lvl3pPr marL="914400" indent="0" algn="l" defTabSz="914400" rtl="0" eaLnBrk="1" latinLnBrk="0" hangingPunct="1">
        <a:lnSpc>
          <a:spcPct val="150000"/>
        </a:lnSpc>
        <a:spcBef>
          <a:spcPts val="500"/>
        </a:spcBef>
        <a:buFontTx/>
        <a:buNone/>
        <a:defRPr sz="2000" b="0" i="0" kern="1200">
          <a:solidFill>
            <a:schemeClr val="tx1"/>
          </a:solidFill>
          <a:latin typeface="Avenir Next LT Pro" panose="020B0504020202020204" pitchFamily="34" charset="77"/>
          <a:ea typeface="+mn-ea"/>
          <a:cs typeface="+mn-cs"/>
        </a:defRPr>
      </a:lvl3pPr>
      <a:lvl4pPr marL="13716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4pPr>
      <a:lvl5pPr marL="1828800" indent="0" algn="l" defTabSz="914400" rtl="0" eaLnBrk="1" latinLnBrk="0" hangingPunct="1">
        <a:lnSpc>
          <a:spcPct val="150000"/>
        </a:lnSpc>
        <a:spcBef>
          <a:spcPts val="500"/>
        </a:spcBef>
        <a:buFontTx/>
        <a:buNone/>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4" orient="horz" pos="1152">
          <p15:clr>
            <a:srgbClr val="547EBF"/>
          </p15:clr>
        </p15:guide>
        <p15:guide id="5" pos="7440">
          <p15:clr>
            <a:srgbClr val="547EBF"/>
          </p15:clr>
        </p15:guide>
        <p15:guide id="6" orient="horz" pos="4080">
          <p15:clr>
            <a:srgbClr val="547EBF"/>
          </p15:clr>
        </p15:guide>
        <p15:guide id="19">
          <p15:clr>
            <a:srgbClr val="547EBF"/>
          </p15:clr>
        </p15:guide>
        <p15:guide id="20" pos="7680">
          <p15:clr>
            <a:srgbClr val="547EBF"/>
          </p15:clr>
        </p15:guide>
        <p15:guide id="21" pos="528">
          <p15:clr>
            <a:srgbClr val="547EBF"/>
          </p15:clr>
        </p15:guide>
        <p15:guide id="22" pos="6912">
          <p15:clr>
            <a:srgbClr val="547EBF"/>
          </p15:clr>
        </p15:guide>
        <p15:guide id="23" orient="horz" pos="240">
          <p15:clr>
            <a:srgbClr val="547EBF"/>
          </p15:clr>
        </p15:guide>
        <p15:guide id="25" orient="horz" pos="552">
          <p15:clr>
            <a:srgbClr val="547EBF"/>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06520"/>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Lst>
  <p:hf hdr="0" dt="0"/>
  <p:txStyles>
    <p:titleStyle>
      <a:lvl1pPr algn="l" defTabSz="914400" rtl="0" eaLnBrk="1" latinLnBrk="0" hangingPunct="1">
        <a:lnSpc>
          <a:spcPct val="90000"/>
        </a:lnSpc>
        <a:spcBef>
          <a:spcPct val="0"/>
        </a:spcBef>
        <a:buNone/>
        <a:defRPr lang="en-US" sz="2600" b="1" kern="1200" dirty="0">
          <a:solidFill>
            <a:schemeClr val="tx1"/>
          </a:solidFill>
          <a:latin typeface="+mj-lt"/>
          <a:ea typeface="+mn-ea"/>
          <a:cs typeface="+mn-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1200" kern="1200" dirty="0">
          <a:solidFill>
            <a:schemeClr val="tx1"/>
          </a:solidFill>
          <a:latin typeface="+mn-lt"/>
          <a:ea typeface="+mn-ea"/>
          <a:cs typeface="+mn-cs"/>
        </a:defRPr>
      </a:lvl1pPr>
      <a:lvl2pPr marL="225425" indent="-225425" algn="l" defTabSz="914400" rtl="0" eaLnBrk="1" latinLnBrk="0" hangingPunct="1">
        <a:lnSpc>
          <a:spcPts val="1600"/>
        </a:lnSpc>
        <a:spcBef>
          <a:spcPts val="800"/>
        </a:spcBef>
        <a:buFont typeface="Arial" panose="020B0604020202020204" pitchFamily="34" charset="0"/>
        <a:buChar char="•"/>
        <a:tabLst/>
        <a:defRPr lang="en-US" sz="1200" b="1" kern="1200" dirty="0">
          <a:solidFill>
            <a:schemeClr val="tx1"/>
          </a:solidFill>
          <a:latin typeface="+mj-lt"/>
          <a:ea typeface="+mn-ea"/>
          <a:cs typeface="+mn-cs"/>
        </a:defRPr>
      </a:lvl2pPr>
      <a:lvl3pPr marL="914400" indent="-222250" algn="l" defTabSz="914400" rtl="0" eaLnBrk="1" latinLnBrk="0" hangingPunct="1">
        <a:lnSpc>
          <a:spcPct val="90000"/>
        </a:lnSpc>
        <a:spcBef>
          <a:spcPts val="500"/>
        </a:spcBef>
        <a:buFont typeface="Arial" panose="020B0604020202020204" pitchFamily="34" charset="0"/>
        <a:buChar char="•"/>
        <a:tabLst/>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455C201-8DE4-44CC-9140-85EDFD02C4F1}"/>
              </a:ext>
            </a:extLst>
          </p:cNvPr>
          <p:cNvCxnSpPr>
            <a:cxnSpLocks/>
          </p:cNvCxnSpPr>
          <p:nvPr userDrawn="1"/>
        </p:nvCxnSpPr>
        <p:spPr>
          <a:xfrm>
            <a:off x="457200" y="1220362"/>
            <a:ext cx="685800" cy="0"/>
          </a:xfrm>
          <a:prstGeom prst="line">
            <a:avLst/>
          </a:prstGeom>
          <a:ln w="57150">
            <a:solidFill>
              <a:srgbClr val="A8C13F"/>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A3548CB-391B-756F-A17B-B7F5C4275D20}"/>
              </a:ext>
            </a:extLst>
          </p:cNvPr>
          <p:cNvCxnSpPr>
            <a:cxnSpLocks/>
          </p:cNvCxnSpPr>
          <p:nvPr userDrawn="1"/>
        </p:nvCxnSpPr>
        <p:spPr>
          <a:xfrm>
            <a:off x="11583890" y="6415238"/>
            <a:ext cx="0" cy="192241"/>
          </a:xfrm>
          <a:prstGeom prst="line">
            <a:avLst/>
          </a:prstGeom>
          <a:ln w="31750" cap="sq">
            <a:solidFill>
              <a:schemeClr val="accent1"/>
            </a:solidFill>
            <a:miter lim="800000"/>
            <a:headEnd type="none"/>
            <a:tailEnd type="none"/>
          </a:ln>
          <a:effectLst/>
        </p:spPr>
        <p:style>
          <a:lnRef idx="3">
            <a:schemeClr val="accent1"/>
          </a:lnRef>
          <a:fillRef idx="0">
            <a:schemeClr val="accent1"/>
          </a:fillRef>
          <a:effectRef idx="2">
            <a:schemeClr val="accent1"/>
          </a:effectRef>
          <a:fontRef idx="minor">
            <a:schemeClr val="tx1"/>
          </a:fontRef>
        </p:style>
      </p:cxnSp>
      <p:sp>
        <p:nvSpPr>
          <p:cNvPr id="4" name="Slide Number Placeholder 4">
            <a:extLst>
              <a:ext uri="{FF2B5EF4-FFF2-40B4-BE49-F238E27FC236}">
                <a16:creationId xmlns:a16="http://schemas.microsoft.com/office/drawing/2014/main" id="{A52DA78C-71A5-AE54-1C7F-4DBD9FE053D4}"/>
              </a:ext>
            </a:extLst>
          </p:cNvPr>
          <p:cNvSpPr txBox="1">
            <a:spLocks/>
          </p:cNvSpPr>
          <p:nvPr userDrawn="1"/>
        </p:nvSpPr>
        <p:spPr>
          <a:xfrm>
            <a:off x="11090406" y="6408975"/>
            <a:ext cx="458332" cy="251971"/>
          </a:xfrm>
          <a:prstGeom prst="rect">
            <a:avLst/>
          </a:prstGeom>
        </p:spPr>
        <p:txBody>
          <a:bodyPr/>
          <a:lstStyle>
            <a:defPPr>
              <a:defRPr lang="en-US"/>
            </a:defPPr>
            <a:lvl1pPr marL="0" algn="r" defTabSz="228509" rtl="0" eaLnBrk="1" latinLnBrk="0" hangingPunct="1">
              <a:defRPr sz="800" b="0" kern="1200">
                <a:solidFill>
                  <a:schemeClr val="accent3"/>
                </a:solidFill>
                <a:latin typeface="+mn-lt"/>
                <a:ea typeface="+mn-ea"/>
                <a:cs typeface="+mn-cs"/>
              </a:defRPr>
            </a:lvl1pPr>
            <a:lvl2pPr marL="228509" algn="l" defTabSz="228509" rtl="0" eaLnBrk="1" latinLnBrk="0" hangingPunct="1">
              <a:defRPr sz="900" kern="1200">
                <a:solidFill>
                  <a:schemeClr val="tx1"/>
                </a:solidFill>
                <a:latin typeface="+mn-lt"/>
                <a:ea typeface="+mn-ea"/>
                <a:cs typeface="+mn-cs"/>
              </a:defRPr>
            </a:lvl2pPr>
            <a:lvl3pPr marL="457017" algn="l" defTabSz="228509" rtl="0" eaLnBrk="1" latinLnBrk="0" hangingPunct="1">
              <a:defRPr sz="900" kern="1200">
                <a:solidFill>
                  <a:schemeClr val="tx1"/>
                </a:solidFill>
                <a:latin typeface="+mn-lt"/>
                <a:ea typeface="+mn-ea"/>
                <a:cs typeface="+mn-cs"/>
              </a:defRPr>
            </a:lvl3pPr>
            <a:lvl4pPr marL="685526" algn="l" defTabSz="228509" rtl="0" eaLnBrk="1" latinLnBrk="0" hangingPunct="1">
              <a:defRPr sz="900" kern="1200">
                <a:solidFill>
                  <a:schemeClr val="tx1"/>
                </a:solidFill>
                <a:latin typeface="+mn-lt"/>
                <a:ea typeface="+mn-ea"/>
                <a:cs typeface="+mn-cs"/>
              </a:defRPr>
            </a:lvl4pPr>
            <a:lvl5pPr marL="914034" algn="l" defTabSz="228509" rtl="0" eaLnBrk="1" latinLnBrk="0" hangingPunct="1">
              <a:defRPr sz="900" kern="1200">
                <a:solidFill>
                  <a:schemeClr val="tx1"/>
                </a:solidFill>
                <a:latin typeface="+mn-lt"/>
                <a:ea typeface="+mn-ea"/>
                <a:cs typeface="+mn-cs"/>
              </a:defRPr>
            </a:lvl5pPr>
            <a:lvl6pPr marL="1142543" algn="l" defTabSz="228509" rtl="0" eaLnBrk="1" latinLnBrk="0" hangingPunct="1">
              <a:defRPr sz="900" kern="1200">
                <a:solidFill>
                  <a:schemeClr val="tx1"/>
                </a:solidFill>
                <a:latin typeface="+mn-lt"/>
                <a:ea typeface="+mn-ea"/>
                <a:cs typeface="+mn-cs"/>
              </a:defRPr>
            </a:lvl6pPr>
            <a:lvl7pPr marL="1371051" algn="l" defTabSz="228509" rtl="0" eaLnBrk="1" latinLnBrk="0" hangingPunct="1">
              <a:defRPr sz="900" kern="1200">
                <a:solidFill>
                  <a:schemeClr val="tx1"/>
                </a:solidFill>
                <a:latin typeface="+mn-lt"/>
                <a:ea typeface="+mn-ea"/>
                <a:cs typeface="+mn-cs"/>
              </a:defRPr>
            </a:lvl7pPr>
            <a:lvl8pPr marL="1599560" algn="l" defTabSz="228509" rtl="0" eaLnBrk="1" latinLnBrk="0" hangingPunct="1">
              <a:defRPr sz="900" kern="1200">
                <a:solidFill>
                  <a:schemeClr val="tx1"/>
                </a:solidFill>
                <a:latin typeface="+mn-lt"/>
                <a:ea typeface="+mn-ea"/>
                <a:cs typeface="+mn-cs"/>
              </a:defRPr>
            </a:lvl8pPr>
            <a:lvl9pPr marL="1828068" algn="l" defTabSz="228509" rtl="0" eaLnBrk="1" latinLnBrk="0" hangingPunct="1">
              <a:defRPr sz="900" kern="1200">
                <a:solidFill>
                  <a:schemeClr val="tx1"/>
                </a:solidFill>
                <a:latin typeface="+mn-lt"/>
                <a:ea typeface="+mn-ea"/>
                <a:cs typeface="+mn-cs"/>
              </a:defRPr>
            </a:lvl9pPr>
          </a:lstStyle>
          <a:p>
            <a:fld id="{0643FD91-E2F4-430C-9968-CE1C2F22CA4A}" type="slidenum">
              <a:rPr lang="en-US" smtClean="0">
                <a:solidFill>
                  <a:schemeClr val="accent2">
                    <a:lumMod val="60000"/>
                    <a:lumOff val="40000"/>
                  </a:schemeClr>
                </a:solidFill>
              </a:rPr>
              <a:pPr/>
              <a:t>‹#›</a:t>
            </a:fld>
            <a:endParaRPr lang="en-US">
              <a:solidFill>
                <a:schemeClr val="accent2">
                  <a:lumMod val="60000"/>
                  <a:lumOff val="40000"/>
                </a:schemeClr>
              </a:solidFill>
            </a:endParaRPr>
          </a:p>
        </p:txBody>
      </p:sp>
      <p:sp>
        <p:nvSpPr>
          <p:cNvPr id="5" name="Footer Placeholder 1">
            <a:extLst>
              <a:ext uri="{FF2B5EF4-FFF2-40B4-BE49-F238E27FC236}">
                <a16:creationId xmlns:a16="http://schemas.microsoft.com/office/drawing/2014/main" id="{CAE00628-3FC8-DCAB-45B3-64626812C998}"/>
              </a:ext>
            </a:extLst>
          </p:cNvPr>
          <p:cNvSpPr txBox="1">
            <a:spLocks/>
          </p:cNvSpPr>
          <p:nvPr userDrawn="1"/>
        </p:nvSpPr>
        <p:spPr>
          <a:xfrm>
            <a:off x="8538175" y="6408975"/>
            <a:ext cx="2532743" cy="251971"/>
          </a:xfrm>
          <a:prstGeom prst="rect">
            <a:avLst/>
          </a:prstGeom>
        </p:spPr>
        <p:txBody>
          <a:bodyPr/>
          <a:lstStyle>
            <a:defPPr>
              <a:defRPr lang="en-US"/>
            </a:defPPr>
            <a:lvl1pPr marL="0" algn="r" defTabSz="228509" rtl="0" eaLnBrk="1" latinLnBrk="0" hangingPunct="1">
              <a:defRPr sz="800" kern="1200">
                <a:solidFill>
                  <a:schemeClr val="accent3"/>
                </a:solidFill>
                <a:latin typeface="+mn-lt"/>
                <a:ea typeface="+mn-ea"/>
                <a:cs typeface="+mn-cs"/>
              </a:defRPr>
            </a:lvl1pPr>
            <a:lvl2pPr marL="228509" algn="l" defTabSz="228509" rtl="0" eaLnBrk="1" latinLnBrk="0" hangingPunct="1">
              <a:defRPr sz="900" kern="1200">
                <a:solidFill>
                  <a:schemeClr val="tx1"/>
                </a:solidFill>
                <a:latin typeface="+mn-lt"/>
                <a:ea typeface="+mn-ea"/>
                <a:cs typeface="+mn-cs"/>
              </a:defRPr>
            </a:lvl2pPr>
            <a:lvl3pPr marL="457017" algn="l" defTabSz="228509" rtl="0" eaLnBrk="1" latinLnBrk="0" hangingPunct="1">
              <a:defRPr sz="900" kern="1200">
                <a:solidFill>
                  <a:schemeClr val="tx1"/>
                </a:solidFill>
                <a:latin typeface="+mn-lt"/>
                <a:ea typeface="+mn-ea"/>
                <a:cs typeface="+mn-cs"/>
              </a:defRPr>
            </a:lvl3pPr>
            <a:lvl4pPr marL="685526" algn="l" defTabSz="228509" rtl="0" eaLnBrk="1" latinLnBrk="0" hangingPunct="1">
              <a:defRPr sz="900" kern="1200">
                <a:solidFill>
                  <a:schemeClr val="tx1"/>
                </a:solidFill>
                <a:latin typeface="+mn-lt"/>
                <a:ea typeface="+mn-ea"/>
                <a:cs typeface="+mn-cs"/>
              </a:defRPr>
            </a:lvl4pPr>
            <a:lvl5pPr marL="914034" algn="l" defTabSz="228509" rtl="0" eaLnBrk="1" latinLnBrk="0" hangingPunct="1">
              <a:defRPr sz="900" kern="1200">
                <a:solidFill>
                  <a:schemeClr val="tx1"/>
                </a:solidFill>
                <a:latin typeface="+mn-lt"/>
                <a:ea typeface="+mn-ea"/>
                <a:cs typeface="+mn-cs"/>
              </a:defRPr>
            </a:lvl5pPr>
            <a:lvl6pPr marL="1142543" algn="l" defTabSz="228509" rtl="0" eaLnBrk="1" latinLnBrk="0" hangingPunct="1">
              <a:defRPr sz="900" kern="1200">
                <a:solidFill>
                  <a:schemeClr val="tx1"/>
                </a:solidFill>
                <a:latin typeface="+mn-lt"/>
                <a:ea typeface="+mn-ea"/>
                <a:cs typeface="+mn-cs"/>
              </a:defRPr>
            </a:lvl6pPr>
            <a:lvl7pPr marL="1371051" algn="l" defTabSz="228509" rtl="0" eaLnBrk="1" latinLnBrk="0" hangingPunct="1">
              <a:defRPr sz="900" kern="1200">
                <a:solidFill>
                  <a:schemeClr val="tx1"/>
                </a:solidFill>
                <a:latin typeface="+mn-lt"/>
                <a:ea typeface="+mn-ea"/>
                <a:cs typeface="+mn-cs"/>
              </a:defRPr>
            </a:lvl7pPr>
            <a:lvl8pPr marL="1599560" algn="l" defTabSz="228509" rtl="0" eaLnBrk="1" latinLnBrk="0" hangingPunct="1">
              <a:defRPr sz="900" kern="1200">
                <a:solidFill>
                  <a:schemeClr val="tx1"/>
                </a:solidFill>
                <a:latin typeface="+mn-lt"/>
                <a:ea typeface="+mn-ea"/>
                <a:cs typeface="+mn-cs"/>
              </a:defRPr>
            </a:lvl8pPr>
            <a:lvl9pPr marL="1828068" algn="l" defTabSz="228509" rtl="0" eaLnBrk="1" latinLnBrk="0" hangingPunct="1">
              <a:defRPr sz="900" kern="1200">
                <a:solidFill>
                  <a:schemeClr val="tx1"/>
                </a:solidFill>
                <a:latin typeface="+mn-lt"/>
                <a:ea typeface="+mn-ea"/>
                <a:cs typeface="+mn-cs"/>
              </a:defRPr>
            </a:lvl9pPr>
          </a:lstStyle>
          <a:p>
            <a:r>
              <a:rPr lang="en-GB">
                <a:solidFill>
                  <a:schemeClr val="accent2">
                    <a:lumMod val="60000"/>
                    <a:lumOff val="40000"/>
                  </a:schemeClr>
                </a:solidFill>
              </a:rPr>
              <a:t>Proprietary</a:t>
            </a:r>
          </a:p>
        </p:txBody>
      </p:sp>
      <p:grpSp>
        <p:nvGrpSpPr>
          <p:cNvPr id="7" name="Group 6">
            <a:extLst>
              <a:ext uri="{FF2B5EF4-FFF2-40B4-BE49-F238E27FC236}">
                <a16:creationId xmlns:a16="http://schemas.microsoft.com/office/drawing/2014/main" id="{97AA16BF-0E29-0587-D86C-B7675DD05EAE}"/>
              </a:ext>
            </a:extLst>
          </p:cNvPr>
          <p:cNvGrpSpPr>
            <a:grpSpLocks noChangeAspect="1"/>
          </p:cNvGrpSpPr>
          <p:nvPr userDrawn="1"/>
        </p:nvGrpSpPr>
        <p:grpSpPr>
          <a:xfrm>
            <a:off x="457200" y="6274417"/>
            <a:ext cx="1050525" cy="398381"/>
            <a:chOff x="612665" y="352828"/>
            <a:chExt cx="4095161" cy="1552970"/>
          </a:xfrm>
        </p:grpSpPr>
        <p:sp>
          <p:nvSpPr>
            <p:cNvPr id="11" name="Free Form 4">
              <a:extLst>
                <a:ext uri="{FF2B5EF4-FFF2-40B4-BE49-F238E27FC236}">
                  <a16:creationId xmlns:a16="http://schemas.microsoft.com/office/drawing/2014/main" id="{C2142271-F500-62AD-0533-632CE5E2A902}"/>
                </a:ext>
              </a:extLst>
            </p:cNvPr>
            <p:cNvSpPr/>
            <p:nvPr/>
          </p:nvSpPr>
          <p:spPr>
            <a:xfrm>
              <a:off x="612665" y="352828"/>
              <a:ext cx="1561543" cy="1552970"/>
            </a:xfrm>
            <a:custGeom>
              <a:avLst/>
              <a:gdLst/>
              <a:ahLst/>
              <a:cxnLst/>
              <a:rect l="0" t="0" r="0" b="0"/>
              <a:pathLst>
                <a:path w="1561542" h="1552969">
                  <a:moveTo>
                    <a:pt x="346909" y="325534"/>
                  </a:moveTo>
                  <a:lnTo>
                    <a:pt x="246043" y="393659"/>
                  </a:lnTo>
                  <a:lnTo>
                    <a:pt x="279673" y="276689"/>
                  </a:lnTo>
                  <a:lnTo>
                    <a:pt x="213657" y="228720"/>
                  </a:lnTo>
                  <a:lnTo>
                    <a:pt x="158118" y="459827"/>
                  </a:lnTo>
                  <a:lnTo>
                    <a:pt x="210291" y="497738"/>
                  </a:lnTo>
                  <a:lnTo>
                    <a:pt x="412925" y="373503"/>
                  </a:lnTo>
                  <a:close/>
                  <a:moveTo>
                    <a:pt x="1214633" y="1227434"/>
                  </a:moveTo>
                  <a:lnTo>
                    <a:pt x="1315498" y="1159310"/>
                  </a:lnTo>
                  <a:lnTo>
                    <a:pt x="1281868" y="1276280"/>
                  </a:lnTo>
                  <a:lnTo>
                    <a:pt x="1347884" y="1324249"/>
                  </a:lnTo>
                  <a:lnTo>
                    <a:pt x="1403423" y="1093141"/>
                  </a:lnTo>
                  <a:lnTo>
                    <a:pt x="1351250" y="1055231"/>
                  </a:lnTo>
                  <a:lnTo>
                    <a:pt x="1148616" y="1179465"/>
                  </a:lnTo>
                  <a:close/>
                  <a:moveTo>
                    <a:pt x="694834" y="156645"/>
                  </a:moveTo>
                  <a:lnTo>
                    <a:pt x="573190" y="152480"/>
                  </a:lnTo>
                  <a:lnTo>
                    <a:pt x="669141" y="77598"/>
                  </a:lnTo>
                  <a:lnTo>
                    <a:pt x="643931" y="0"/>
                  </a:lnTo>
                  <a:lnTo>
                    <a:pt x="463155" y="154308"/>
                  </a:lnTo>
                  <a:lnTo>
                    <a:pt x="483094" y="215651"/>
                  </a:lnTo>
                  <a:lnTo>
                    <a:pt x="720044" y="234244"/>
                  </a:lnTo>
                  <a:close/>
                  <a:moveTo>
                    <a:pt x="866707" y="1396323"/>
                  </a:moveTo>
                  <a:lnTo>
                    <a:pt x="988351" y="1400502"/>
                  </a:lnTo>
                  <a:lnTo>
                    <a:pt x="892400" y="1475370"/>
                  </a:lnTo>
                  <a:lnTo>
                    <a:pt x="917610" y="1552969"/>
                  </a:lnTo>
                  <a:lnTo>
                    <a:pt x="1098374" y="1398660"/>
                  </a:lnTo>
                  <a:lnTo>
                    <a:pt x="1078447" y="1337318"/>
                  </a:lnTo>
                  <a:lnTo>
                    <a:pt x="841497" y="1318724"/>
                  </a:lnTo>
                  <a:close/>
                  <a:moveTo>
                    <a:pt x="1075577" y="224503"/>
                  </a:moveTo>
                  <a:lnTo>
                    <a:pt x="979613" y="149635"/>
                  </a:lnTo>
                  <a:lnTo>
                    <a:pt x="1101257" y="145456"/>
                  </a:lnTo>
                  <a:lnTo>
                    <a:pt x="1126467" y="67857"/>
                  </a:lnTo>
                  <a:lnTo>
                    <a:pt x="889517" y="86451"/>
                  </a:lnTo>
                  <a:lnTo>
                    <a:pt x="869590" y="147793"/>
                  </a:lnTo>
                  <a:lnTo>
                    <a:pt x="1050354" y="302115"/>
                  </a:lnTo>
                  <a:close/>
                  <a:moveTo>
                    <a:pt x="485964" y="1328465"/>
                  </a:moveTo>
                  <a:lnTo>
                    <a:pt x="581915" y="1403334"/>
                  </a:lnTo>
                  <a:lnTo>
                    <a:pt x="460284" y="1407500"/>
                  </a:lnTo>
                  <a:lnTo>
                    <a:pt x="435062" y="1485111"/>
                  </a:lnTo>
                  <a:lnTo>
                    <a:pt x="672024" y="1466518"/>
                  </a:lnTo>
                  <a:lnTo>
                    <a:pt x="691951" y="1405175"/>
                  </a:lnTo>
                  <a:lnTo>
                    <a:pt x="511187" y="1250854"/>
                  </a:lnTo>
                  <a:close/>
                  <a:moveTo>
                    <a:pt x="1343719" y="503199"/>
                  </a:moveTo>
                  <a:lnTo>
                    <a:pt x="1310088" y="386229"/>
                  </a:lnTo>
                  <a:lnTo>
                    <a:pt x="1410954" y="454353"/>
                  </a:lnTo>
                  <a:lnTo>
                    <a:pt x="1476970" y="406397"/>
                  </a:lnTo>
                  <a:lnTo>
                    <a:pt x="1274337" y="282150"/>
                  </a:lnTo>
                  <a:lnTo>
                    <a:pt x="1222164" y="320073"/>
                  </a:lnTo>
                  <a:lnTo>
                    <a:pt x="1277702" y="551168"/>
                  </a:lnTo>
                  <a:close/>
                  <a:moveTo>
                    <a:pt x="217823" y="1049757"/>
                  </a:moveTo>
                  <a:lnTo>
                    <a:pt x="251440" y="1166740"/>
                  </a:lnTo>
                  <a:lnTo>
                    <a:pt x="150587" y="1098615"/>
                  </a:lnTo>
                  <a:lnTo>
                    <a:pt x="84571" y="1146572"/>
                  </a:lnTo>
                  <a:lnTo>
                    <a:pt x="287192" y="1270819"/>
                  </a:lnTo>
                  <a:lnTo>
                    <a:pt x="339377" y="1232896"/>
                  </a:lnTo>
                  <a:lnTo>
                    <a:pt x="283839" y="1001801"/>
                  </a:lnTo>
                  <a:close/>
                  <a:moveTo>
                    <a:pt x="1396831" y="886291"/>
                  </a:moveTo>
                  <a:lnTo>
                    <a:pt x="1438387" y="771899"/>
                  </a:lnTo>
                  <a:lnTo>
                    <a:pt x="1479942" y="886291"/>
                  </a:lnTo>
                  <a:lnTo>
                    <a:pt x="1561542" y="886291"/>
                  </a:lnTo>
                  <a:lnTo>
                    <a:pt x="1470633" y="666677"/>
                  </a:lnTo>
                  <a:lnTo>
                    <a:pt x="1406141" y="666677"/>
                  </a:lnTo>
                  <a:lnTo>
                    <a:pt x="1315232" y="886291"/>
                  </a:lnTo>
                  <a:close/>
                  <a:moveTo>
                    <a:pt x="246309" y="666677"/>
                  </a:moveTo>
                  <a:lnTo>
                    <a:pt x="155401" y="886291"/>
                  </a:lnTo>
                  <a:lnTo>
                    <a:pt x="90896" y="886291"/>
                  </a:lnTo>
                  <a:lnTo>
                    <a:pt x="0" y="666677"/>
                  </a:lnTo>
                  <a:lnTo>
                    <a:pt x="81599" y="666677"/>
                  </a:lnTo>
                  <a:lnTo>
                    <a:pt x="123154" y="781082"/>
                  </a:lnTo>
                  <a:lnTo>
                    <a:pt x="164710" y="666677"/>
                  </a:lnTo>
                  <a:close/>
                </a:path>
              </a:pathLst>
            </a:custGeom>
            <a:solidFill>
              <a:schemeClr val="accent1"/>
            </a:solidFill>
            <a:ln w="12700" cap="flat" cmpd="sng">
              <a:noFill/>
              <a:prstDash val="solid"/>
              <a:miter lim="800000"/>
            </a:ln>
          </p:spPr>
          <p:txBody>
            <a:bodyPr anchor="ctr">
              <a:spAutoFit/>
            </a:bodyPr>
            <a:lstStyle/>
            <a:p>
              <a:pPr algn="ctr"/>
              <a:endParaRPr lang="en-US"/>
            </a:p>
          </p:txBody>
        </p:sp>
        <p:sp>
          <p:nvSpPr>
            <p:cNvPr id="12" name="Free Form 6">
              <a:extLst>
                <a:ext uri="{FF2B5EF4-FFF2-40B4-BE49-F238E27FC236}">
                  <a16:creationId xmlns:a16="http://schemas.microsoft.com/office/drawing/2014/main" id="{8FBFB82A-4E04-BB29-C673-DE7F797049B2}"/>
                </a:ext>
              </a:extLst>
            </p:cNvPr>
            <p:cNvSpPr/>
            <p:nvPr/>
          </p:nvSpPr>
          <p:spPr>
            <a:xfrm>
              <a:off x="2477828" y="737742"/>
              <a:ext cx="2229998" cy="783141"/>
            </a:xfrm>
            <a:custGeom>
              <a:avLst/>
              <a:gdLst/>
              <a:ahLst/>
              <a:cxnLst/>
              <a:rect l="0" t="0" r="0" b="0"/>
              <a:pathLst>
                <a:path w="2229998" h="783139">
                  <a:moveTo>
                    <a:pt x="2219317" y="482739"/>
                  </a:moveTo>
                  <a:lnTo>
                    <a:pt x="2201917" y="503643"/>
                  </a:lnTo>
                  <a:lnTo>
                    <a:pt x="2200012" y="503643"/>
                  </a:lnTo>
                  <a:lnTo>
                    <a:pt x="2182702" y="482739"/>
                  </a:lnTo>
                  <a:lnTo>
                    <a:pt x="2182702" y="517753"/>
                  </a:lnTo>
                  <a:lnTo>
                    <a:pt x="2172021" y="517753"/>
                  </a:lnTo>
                  <a:lnTo>
                    <a:pt x="2172021" y="465885"/>
                  </a:lnTo>
                  <a:lnTo>
                    <a:pt x="2181635" y="465885"/>
                  </a:lnTo>
                  <a:lnTo>
                    <a:pt x="2201003" y="489000"/>
                  </a:lnTo>
                  <a:lnTo>
                    <a:pt x="2220383" y="465885"/>
                  </a:lnTo>
                  <a:lnTo>
                    <a:pt x="2229998" y="465885"/>
                  </a:lnTo>
                  <a:lnTo>
                    <a:pt x="2229998" y="517753"/>
                  </a:lnTo>
                  <a:lnTo>
                    <a:pt x="2219317" y="517753"/>
                  </a:lnTo>
                  <a:close/>
                  <a:moveTo>
                    <a:pt x="2146620" y="475271"/>
                  </a:moveTo>
                  <a:lnTo>
                    <a:pt x="2146620" y="517753"/>
                  </a:lnTo>
                  <a:lnTo>
                    <a:pt x="2135939" y="517753"/>
                  </a:lnTo>
                  <a:lnTo>
                    <a:pt x="2135939" y="475271"/>
                  </a:lnTo>
                  <a:lnTo>
                    <a:pt x="2118857" y="475271"/>
                  </a:lnTo>
                  <a:lnTo>
                    <a:pt x="2118857" y="465885"/>
                  </a:lnTo>
                  <a:lnTo>
                    <a:pt x="2163092" y="465885"/>
                  </a:lnTo>
                  <a:lnTo>
                    <a:pt x="2163092" y="475271"/>
                  </a:lnTo>
                  <a:close/>
                  <a:moveTo>
                    <a:pt x="982648" y="690414"/>
                  </a:moveTo>
                  <a:cubicBezTo>
                    <a:pt x="982648" y="751388"/>
                    <a:pt x="933155" y="776484"/>
                    <a:pt x="889136" y="776484"/>
                  </a:cubicBezTo>
                  <a:lnTo>
                    <a:pt x="719092" y="776484"/>
                  </a:lnTo>
                  <a:lnTo>
                    <a:pt x="719092" y="465885"/>
                  </a:lnTo>
                  <a:lnTo>
                    <a:pt x="862846" y="465885"/>
                  </a:lnTo>
                  <a:cubicBezTo>
                    <a:pt x="926297" y="465885"/>
                    <a:pt x="965351" y="498284"/>
                    <a:pt x="965351" y="547091"/>
                  </a:cubicBezTo>
                  <a:cubicBezTo>
                    <a:pt x="965351" y="577242"/>
                    <a:pt x="951507" y="598604"/>
                    <a:pt x="933524" y="611914"/>
                  </a:cubicBezTo>
                  <a:cubicBezTo>
                    <a:pt x="964106" y="626354"/>
                    <a:pt x="982648" y="652402"/>
                    <a:pt x="982648" y="690414"/>
                  </a:cubicBezTo>
                  <a:close/>
                  <a:moveTo>
                    <a:pt x="859125" y="592800"/>
                  </a:moveTo>
                  <a:cubicBezTo>
                    <a:pt x="890076" y="592800"/>
                    <a:pt x="907221" y="578537"/>
                    <a:pt x="907221" y="556629"/>
                  </a:cubicBezTo>
                  <a:cubicBezTo>
                    <a:pt x="907221" y="534721"/>
                    <a:pt x="890076" y="520459"/>
                    <a:pt x="859125" y="520459"/>
                  </a:cubicBezTo>
                  <a:lnTo>
                    <a:pt x="779482" y="520459"/>
                  </a:lnTo>
                  <a:lnTo>
                    <a:pt x="779482" y="592800"/>
                  </a:lnTo>
                  <a:close/>
                  <a:moveTo>
                    <a:pt x="779482" y="642928"/>
                  </a:moveTo>
                  <a:lnTo>
                    <a:pt x="779482" y="721911"/>
                  </a:lnTo>
                  <a:lnTo>
                    <a:pt x="869933" y="721911"/>
                  </a:lnTo>
                  <a:cubicBezTo>
                    <a:pt x="903995" y="721911"/>
                    <a:pt x="924519" y="712284"/>
                    <a:pt x="924519" y="682426"/>
                  </a:cubicBezTo>
                  <a:cubicBezTo>
                    <a:pt x="924519" y="656377"/>
                    <a:pt x="903995" y="642928"/>
                    <a:pt x="869933" y="642928"/>
                  </a:cubicBezTo>
                  <a:close/>
                  <a:moveTo>
                    <a:pt x="253333" y="0"/>
                  </a:moveTo>
                  <a:lnTo>
                    <a:pt x="162271" y="234079"/>
                  </a:lnTo>
                  <a:lnTo>
                    <a:pt x="71210" y="0"/>
                  </a:lnTo>
                  <a:lnTo>
                    <a:pt x="0" y="0"/>
                  </a:lnTo>
                  <a:lnTo>
                    <a:pt x="0" y="3987"/>
                  </a:lnTo>
                  <a:lnTo>
                    <a:pt x="126914" y="310586"/>
                  </a:lnTo>
                  <a:lnTo>
                    <a:pt x="197629" y="310586"/>
                  </a:lnTo>
                  <a:lnTo>
                    <a:pt x="324556" y="3987"/>
                  </a:lnTo>
                  <a:lnTo>
                    <a:pt x="324556" y="0"/>
                  </a:lnTo>
                  <a:close/>
                  <a:moveTo>
                    <a:pt x="2077619" y="465885"/>
                  </a:moveTo>
                  <a:lnTo>
                    <a:pt x="2008834" y="465885"/>
                  </a:lnTo>
                  <a:lnTo>
                    <a:pt x="1930080" y="593752"/>
                  </a:lnTo>
                  <a:lnTo>
                    <a:pt x="1851312" y="465885"/>
                  </a:lnTo>
                  <a:lnTo>
                    <a:pt x="1782540" y="465885"/>
                  </a:lnTo>
                  <a:lnTo>
                    <a:pt x="1782540" y="469873"/>
                  </a:lnTo>
                  <a:lnTo>
                    <a:pt x="1899878" y="646547"/>
                  </a:lnTo>
                  <a:lnTo>
                    <a:pt x="1899878" y="776484"/>
                  </a:lnTo>
                  <a:lnTo>
                    <a:pt x="1960281" y="776484"/>
                  </a:lnTo>
                  <a:lnTo>
                    <a:pt x="1960281" y="646547"/>
                  </a:lnTo>
                  <a:lnTo>
                    <a:pt x="2077619" y="469873"/>
                  </a:lnTo>
                  <a:close/>
                  <a:moveTo>
                    <a:pt x="1606348" y="776484"/>
                  </a:moveTo>
                  <a:lnTo>
                    <a:pt x="1666738" y="776484"/>
                  </a:lnTo>
                  <a:lnTo>
                    <a:pt x="1666738" y="522681"/>
                  </a:lnTo>
                  <a:lnTo>
                    <a:pt x="1764340" y="522681"/>
                  </a:lnTo>
                  <a:lnTo>
                    <a:pt x="1764340" y="465885"/>
                  </a:lnTo>
                  <a:lnTo>
                    <a:pt x="1508759" y="465885"/>
                  </a:lnTo>
                  <a:lnTo>
                    <a:pt x="1508759" y="522681"/>
                  </a:lnTo>
                  <a:lnTo>
                    <a:pt x="1606348" y="522681"/>
                  </a:lnTo>
                  <a:close/>
                  <a:moveTo>
                    <a:pt x="1161710" y="465885"/>
                  </a:moveTo>
                  <a:lnTo>
                    <a:pt x="1161710" y="776484"/>
                  </a:lnTo>
                  <a:lnTo>
                    <a:pt x="1370796" y="776484"/>
                  </a:lnTo>
                  <a:lnTo>
                    <a:pt x="1370796" y="719688"/>
                  </a:lnTo>
                  <a:lnTo>
                    <a:pt x="1222088" y="719688"/>
                  </a:lnTo>
                  <a:lnTo>
                    <a:pt x="1222088" y="465885"/>
                  </a:lnTo>
                  <a:close/>
                  <a:moveTo>
                    <a:pt x="1471052" y="776484"/>
                  </a:moveTo>
                  <a:lnTo>
                    <a:pt x="1471052" y="621185"/>
                  </a:lnTo>
                  <a:lnTo>
                    <a:pt x="1471052" y="465885"/>
                  </a:lnTo>
                  <a:lnTo>
                    <a:pt x="1408503" y="465885"/>
                  </a:lnTo>
                  <a:lnTo>
                    <a:pt x="1408503" y="621185"/>
                  </a:lnTo>
                  <a:lnTo>
                    <a:pt x="1408503" y="776484"/>
                  </a:lnTo>
                  <a:close/>
                  <a:moveTo>
                    <a:pt x="1096126" y="776484"/>
                  </a:moveTo>
                  <a:lnTo>
                    <a:pt x="1096126" y="621185"/>
                  </a:lnTo>
                  <a:lnTo>
                    <a:pt x="1096126" y="465885"/>
                  </a:lnTo>
                  <a:lnTo>
                    <a:pt x="1033577" y="465885"/>
                  </a:lnTo>
                  <a:lnTo>
                    <a:pt x="1033577" y="621185"/>
                  </a:lnTo>
                  <a:lnTo>
                    <a:pt x="1033577" y="776484"/>
                  </a:lnTo>
                  <a:close/>
                  <a:moveTo>
                    <a:pt x="677841" y="622518"/>
                  </a:moveTo>
                  <a:cubicBezTo>
                    <a:pt x="676952" y="702835"/>
                    <a:pt x="627700" y="783139"/>
                    <a:pt x="518553" y="783139"/>
                  </a:cubicBezTo>
                  <a:cubicBezTo>
                    <a:pt x="409394" y="783139"/>
                    <a:pt x="358809" y="704613"/>
                    <a:pt x="358809" y="622963"/>
                  </a:cubicBezTo>
                  <a:cubicBezTo>
                    <a:pt x="358809" y="541325"/>
                    <a:pt x="411172" y="459230"/>
                    <a:pt x="518553" y="459230"/>
                  </a:cubicBezTo>
                  <a:cubicBezTo>
                    <a:pt x="625490" y="459230"/>
                    <a:pt x="678730" y="541325"/>
                    <a:pt x="677841" y="622518"/>
                  </a:cubicBezTo>
                  <a:close/>
                  <a:moveTo>
                    <a:pt x="615851" y="623306"/>
                  </a:moveTo>
                  <a:cubicBezTo>
                    <a:pt x="616702" y="573038"/>
                    <a:pt x="588659" y="516801"/>
                    <a:pt x="518541" y="516801"/>
                  </a:cubicBezTo>
                  <a:cubicBezTo>
                    <a:pt x="448435" y="516801"/>
                    <a:pt x="419542" y="573457"/>
                    <a:pt x="420812" y="623738"/>
                  </a:cubicBezTo>
                  <a:cubicBezTo>
                    <a:pt x="422095" y="672735"/>
                    <a:pt x="448435" y="725137"/>
                    <a:pt x="518541" y="725137"/>
                  </a:cubicBezTo>
                  <a:cubicBezTo>
                    <a:pt x="588659" y="725137"/>
                    <a:pt x="615000" y="672304"/>
                    <a:pt x="615851" y="623306"/>
                  </a:cubicBezTo>
                  <a:close/>
                  <a:moveTo>
                    <a:pt x="252291" y="465885"/>
                  </a:moveTo>
                  <a:lnTo>
                    <a:pt x="162271" y="589599"/>
                  </a:lnTo>
                  <a:lnTo>
                    <a:pt x="72264" y="465885"/>
                  </a:lnTo>
                  <a:lnTo>
                    <a:pt x="6972" y="465885"/>
                  </a:lnTo>
                  <a:lnTo>
                    <a:pt x="6972" y="776484"/>
                  </a:lnTo>
                  <a:lnTo>
                    <a:pt x="67375" y="776484"/>
                  </a:lnTo>
                  <a:lnTo>
                    <a:pt x="67375" y="553124"/>
                  </a:lnTo>
                  <a:lnTo>
                    <a:pt x="159363" y="678946"/>
                  </a:lnTo>
                  <a:lnTo>
                    <a:pt x="165193" y="678946"/>
                  </a:lnTo>
                  <a:lnTo>
                    <a:pt x="257181" y="553124"/>
                  </a:lnTo>
                  <a:lnTo>
                    <a:pt x="257181" y="776484"/>
                  </a:lnTo>
                  <a:lnTo>
                    <a:pt x="317571" y="776484"/>
                  </a:lnTo>
                  <a:lnTo>
                    <a:pt x="317571" y="465885"/>
                  </a:lnTo>
                  <a:close/>
                  <a:moveTo>
                    <a:pt x="1580795" y="310586"/>
                  </a:moveTo>
                  <a:lnTo>
                    <a:pt x="1519123" y="310586"/>
                  </a:lnTo>
                  <a:lnTo>
                    <a:pt x="1492503" y="252012"/>
                  </a:lnTo>
                  <a:lnTo>
                    <a:pt x="1330104" y="252012"/>
                  </a:lnTo>
                  <a:lnTo>
                    <a:pt x="1303484" y="310586"/>
                  </a:lnTo>
                  <a:lnTo>
                    <a:pt x="1241824" y="310586"/>
                  </a:lnTo>
                  <a:lnTo>
                    <a:pt x="1241824" y="306598"/>
                  </a:lnTo>
                  <a:lnTo>
                    <a:pt x="1379356" y="0"/>
                  </a:lnTo>
                  <a:lnTo>
                    <a:pt x="1443251" y="0"/>
                  </a:lnTo>
                  <a:lnTo>
                    <a:pt x="1580795" y="306598"/>
                  </a:lnTo>
                  <a:close/>
                  <a:moveTo>
                    <a:pt x="1468982" y="197451"/>
                  </a:moveTo>
                  <a:lnTo>
                    <a:pt x="1411297" y="65216"/>
                  </a:lnTo>
                  <a:lnTo>
                    <a:pt x="1353625" y="197451"/>
                  </a:lnTo>
                  <a:close/>
                  <a:moveTo>
                    <a:pt x="852724" y="310586"/>
                  </a:moveTo>
                  <a:lnTo>
                    <a:pt x="762209" y="206761"/>
                  </a:lnTo>
                  <a:lnTo>
                    <a:pt x="707687" y="206761"/>
                  </a:lnTo>
                  <a:lnTo>
                    <a:pt x="707687" y="310586"/>
                  </a:lnTo>
                  <a:lnTo>
                    <a:pt x="647284" y="310586"/>
                  </a:lnTo>
                  <a:lnTo>
                    <a:pt x="647284" y="0"/>
                  </a:lnTo>
                  <a:lnTo>
                    <a:pt x="795039" y="0"/>
                  </a:lnTo>
                  <a:cubicBezTo>
                    <a:pt x="868257" y="431"/>
                    <a:pt x="906853" y="49251"/>
                    <a:pt x="906853" y="102936"/>
                  </a:cubicBezTo>
                  <a:cubicBezTo>
                    <a:pt x="906853" y="145532"/>
                    <a:pt x="887333" y="188574"/>
                    <a:pt x="828327" y="200550"/>
                  </a:cubicBezTo>
                  <a:lnTo>
                    <a:pt x="922398" y="306598"/>
                  </a:lnTo>
                  <a:lnTo>
                    <a:pt x="922398" y="310586"/>
                  </a:lnTo>
                  <a:close/>
                  <a:moveTo>
                    <a:pt x="795039" y="153965"/>
                  </a:moveTo>
                  <a:cubicBezTo>
                    <a:pt x="832315" y="153965"/>
                    <a:pt x="848292" y="129111"/>
                    <a:pt x="848292" y="104269"/>
                  </a:cubicBezTo>
                  <a:cubicBezTo>
                    <a:pt x="848292" y="79415"/>
                    <a:pt x="831870" y="54573"/>
                    <a:pt x="795039" y="54573"/>
                  </a:cubicBezTo>
                  <a:lnTo>
                    <a:pt x="707687" y="54573"/>
                  </a:lnTo>
                  <a:lnTo>
                    <a:pt x="707687" y="153965"/>
                  </a:lnTo>
                  <a:close/>
                  <a:moveTo>
                    <a:pt x="1160631" y="310586"/>
                  </a:moveTo>
                  <a:lnTo>
                    <a:pt x="1070116" y="206761"/>
                  </a:lnTo>
                  <a:lnTo>
                    <a:pt x="1015580" y="206761"/>
                  </a:lnTo>
                  <a:lnTo>
                    <a:pt x="1015580" y="310586"/>
                  </a:lnTo>
                  <a:lnTo>
                    <a:pt x="955190" y="310586"/>
                  </a:lnTo>
                  <a:lnTo>
                    <a:pt x="955190" y="0"/>
                  </a:lnTo>
                  <a:lnTo>
                    <a:pt x="1102946" y="0"/>
                  </a:lnTo>
                  <a:cubicBezTo>
                    <a:pt x="1176163" y="431"/>
                    <a:pt x="1214760" y="49251"/>
                    <a:pt x="1214760" y="102936"/>
                  </a:cubicBezTo>
                  <a:cubicBezTo>
                    <a:pt x="1214760" y="145532"/>
                    <a:pt x="1195239" y="188574"/>
                    <a:pt x="1136221" y="200550"/>
                  </a:cubicBezTo>
                  <a:lnTo>
                    <a:pt x="1230292" y="306598"/>
                  </a:lnTo>
                  <a:lnTo>
                    <a:pt x="1230292" y="310586"/>
                  </a:lnTo>
                  <a:close/>
                  <a:moveTo>
                    <a:pt x="1102946" y="153965"/>
                  </a:moveTo>
                  <a:cubicBezTo>
                    <a:pt x="1140221" y="153965"/>
                    <a:pt x="1156198" y="129111"/>
                    <a:pt x="1156198" y="104269"/>
                  </a:cubicBezTo>
                  <a:cubicBezTo>
                    <a:pt x="1156198" y="79415"/>
                    <a:pt x="1139777" y="54573"/>
                    <a:pt x="1102946" y="54573"/>
                  </a:cubicBezTo>
                  <a:lnTo>
                    <a:pt x="1015580" y="54573"/>
                  </a:lnTo>
                  <a:lnTo>
                    <a:pt x="1015580" y="153965"/>
                  </a:lnTo>
                  <a:close/>
                  <a:moveTo>
                    <a:pt x="593739" y="253803"/>
                  </a:moveTo>
                  <a:lnTo>
                    <a:pt x="421637" y="253803"/>
                  </a:lnTo>
                  <a:lnTo>
                    <a:pt x="421637" y="179252"/>
                  </a:lnTo>
                  <a:lnTo>
                    <a:pt x="587529" y="179252"/>
                  </a:lnTo>
                  <a:lnTo>
                    <a:pt x="587529" y="124679"/>
                  </a:lnTo>
                  <a:lnTo>
                    <a:pt x="421637" y="124679"/>
                  </a:lnTo>
                  <a:lnTo>
                    <a:pt x="421637" y="56783"/>
                  </a:lnTo>
                  <a:lnTo>
                    <a:pt x="593739" y="56783"/>
                  </a:lnTo>
                  <a:lnTo>
                    <a:pt x="593739" y="0"/>
                  </a:lnTo>
                  <a:lnTo>
                    <a:pt x="361235" y="0"/>
                  </a:lnTo>
                  <a:lnTo>
                    <a:pt x="361235" y="310586"/>
                  </a:lnTo>
                  <a:lnTo>
                    <a:pt x="593739" y="310586"/>
                  </a:lnTo>
                  <a:close/>
                </a:path>
              </a:pathLst>
            </a:custGeom>
            <a:solidFill>
              <a:schemeClr val="tx2"/>
            </a:solidFill>
            <a:ln w="12700" cap="flat" cmpd="sng">
              <a:noFill/>
              <a:prstDash val="solid"/>
              <a:miter lim="800000"/>
            </a:ln>
          </p:spPr>
          <p:txBody>
            <a:bodyPr anchor="ctr">
              <a:spAutoFit/>
            </a:bodyPr>
            <a:lstStyle/>
            <a:p>
              <a:pPr algn="ctr"/>
              <a:endParaRPr lang="en-US"/>
            </a:p>
          </p:txBody>
        </p:sp>
      </p:grpSp>
      <p:sp>
        <p:nvSpPr>
          <p:cNvPr id="13" name="Rectangle 12">
            <a:extLst>
              <a:ext uri="{FF2B5EF4-FFF2-40B4-BE49-F238E27FC236}">
                <a16:creationId xmlns:a16="http://schemas.microsoft.com/office/drawing/2014/main" id="{B1D26646-B9E9-A5E2-9092-631C09FC32B9}"/>
              </a:ext>
            </a:extLst>
          </p:cNvPr>
          <p:cNvSpPr/>
          <p:nvPr userDrawn="1"/>
        </p:nvSpPr>
        <p:spPr>
          <a:xfrm>
            <a:off x="981012" y="1220361"/>
            <a:ext cx="1065791" cy="0"/>
          </a:xfrm>
          <a:prstGeom prst="rect">
            <a:avLst/>
          </a:prstGeom>
          <a:solidFill>
            <a:schemeClr val="tx1"/>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313272"/>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Lst>
  <p:hf hdr="0" dt="0"/>
  <p:txStyles>
    <p:titleStyle>
      <a:lvl1pPr algn="l" defTabSz="914400" rtl="0" eaLnBrk="1" latinLnBrk="0" hangingPunct="1">
        <a:spcBef>
          <a:spcPct val="0"/>
        </a:spcBef>
        <a:buNone/>
        <a:defRPr sz="1750" b="1" kern="1200" spc="2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4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spc="20" baseline="0">
          <a:solidFill>
            <a:schemeClr val="tx1"/>
          </a:solidFill>
          <a:latin typeface="+mn-lt"/>
          <a:ea typeface="+mn-ea"/>
          <a:cs typeface="+mn-cs"/>
        </a:defRPr>
      </a:lvl2pPr>
      <a:lvl3pPr marL="1143000" indent="-228601" algn="l" defTabSz="914400" rtl="0" eaLnBrk="1" latinLnBrk="0" hangingPunct="1">
        <a:spcBef>
          <a:spcPct val="20000"/>
        </a:spcBef>
        <a:buFont typeface="Arial" pitchFamily="34" charset="0"/>
        <a:buChar char="•"/>
        <a:defRPr sz="1100" kern="1200" spc="20" baseline="0">
          <a:solidFill>
            <a:schemeClr val="tx1"/>
          </a:solidFill>
          <a:latin typeface="+mn-lt"/>
          <a:ea typeface="+mn-ea"/>
          <a:cs typeface="+mn-cs"/>
        </a:defRPr>
      </a:lvl3pPr>
      <a:lvl4pPr marL="1600200" indent="-228601" algn="l" defTabSz="914400" rtl="0" eaLnBrk="1" latinLnBrk="0" hangingPunct="1">
        <a:spcBef>
          <a:spcPct val="20000"/>
        </a:spcBef>
        <a:buFont typeface="Arial" pitchFamily="34" charset="0"/>
        <a:buChar char="–"/>
        <a:defRPr sz="1000" kern="1200" spc="20" baseline="0">
          <a:solidFill>
            <a:schemeClr val="tx1"/>
          </a:solidFill>
          <a:latin typeface="+mn-lt"/>
          <a:ea typeface="+mn-ea"/>
          <a:cs typeface="+mn-cs"/>
        </a:defRPr>
      </a:lvl4pPr>
      <a:lvl5pPr marL="2057399" indent="-228601" algn="l" defTabSz="914400" rtl="0" eaLnBrk="1" latinLnBrk="0" hangingPunct="1">
        <a:spcBef>
          <a:spcPct val="20000"/>
        </a:spcBef>
        <a:buFont typeface="Arial" pitchFamily="34" charset="0"/>
        <a:buChar char="»"/>
        <a:defRPr sz="800" kern="1200" spc="20" baseline="0">
          <a:solidFill>
            <a:schemeClr val="tx1"/>
          </a:solidFill>
          <a:latin typeface="+mn-lt"/>
          <a:ea typeface="+mn-ea"/>
          <a:cs typeface="+mn-cs"/>
        </a:defRPr>
      </a:lvl5pPr>
      <a:lvl6pPr marL="2514600" indent="-228601"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99" indent="-228601"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99" indent="-228601"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1"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599" algn="l" defTabSz="914400" rtl="0" eaLnBrk="1" latinLnBrk="0" hangingPunct="1">
        <a:defRPr sz="1800" kern="1200">
          <a:solidFill>
            <a:schemeClr val="tx1"/>
          </a:solidFill>
          <a:latin typeface="+mn-lt"/>
          <a:ea typeface="+mn-ea"/>
          <a:cs typeface="+mn-cs"/>
        </a:defRPr>
      </a:lvl4pPr>
      <a:lvl5pPr marL="1828799"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png"/></Relationships>
</file>

<file path=ppt/slides/_rels/slide1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09.xml"/></Relationships>
</file>

<file path=ppt/slides/_rels/slide1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09.xml"/></Relationships>
</file>

<file path=ppt/slides/_rels/slide1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09.xml"/></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201.xml"/></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202.xml"/></Relationships>
</file>

<file path=ppt/slides/_rels/slide15.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20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202.xml"/></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202.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202.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202.xml"/></Relationships>
</file>

<file path=ppt/slides/_rels/slide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202.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202.xm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02.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02.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202.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02.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202.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202.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0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89.jpg"/><Relationship Id="rId1" Type="http://schemas.openxmlformats.org/officeDocument/2006/relationships/slideLayout" Target="../slideLayouts/slideLayout209.xml"/><Relationship Id="rId5" Type="http://schemas.openxmlformats.org/officeDocument/2006/relationships/image" Target="../media/image91.png"/><Relationship Id="rId4" Type="http://schemas.openxmlformats.org/officeDocument/2006/relationships/image" Target="../media/image90.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8.jpg"/><Relationship Id="rId5" Type="http://schemas.openxmlformats.org/officeDocument/2006/relationships/image" Target="../media/image57.png"/><Relationship Id="rId4" Type="http://schemas.openxmlformats.org/officeDocument/2006/relationships/image" Target="../media/image77.png"/></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57.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8.xml"/></Relationships>
</file>

<file path=ppt/slides/_rels/slide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1.xml"/></Relationships>
</file>

<file path=ppt/slides/_rels/slide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1.xml"/></Relationships>
</file>

<file path=ppt/slides/_rels/slide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1.xml"/></Relationships>
</file>

<file path=ppt/slides/_rels/slide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1.xml"/></Relationships>
</file>

<file path=ppt/slides/_rels/slide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a:extLst>
            <a:ext uri="{FF2B5EF4-FFF2-40B4-BE49-F238E27FC236}">
              <a16:creationId xmlns:a16="http://schemas.microsoft.com/office/drawing/2014/main" id="{64CC8688-6285-DDEE-FC36-69E726938006}"/>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Freeform: Shape 3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2" name="Group 31">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28"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9"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6" name="Rectangle 5">
            <a:extLst>
              <a:ext uri="{FF2B5EF4-FFF2-40B4-BE49-F238E27FC236}">
                <a16:creationId xmlns:a16="http://schemas.microsoft.com/office/drawing/2014/main" id="{4EAA8F01-0C6C-DDD6-3591-03D828384BBB}"/>
              </a:ext>
            </a:extLst>
          </p:cNvPr>
          <p:cNvSpPr/>
          <p:nvPr/>
        </p:nvSpPr>
        <p:spPr>
          <a:xfrm>
            <a:off x="0" y="0"/>
            <a:ext cx="12191997" cy="6858000"/>
          </a:xfrm>
          <a:prstGeom prst="rect">
            <a:avLst/>
          </a:prstGeom>
          <a:solidFill>
            <a:schemeClr val="accent4">
              <a:lumMod val="5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8CB4D1A-3225-CC0D-AC47-1933F33E0912}"/>
              </a:ext>
            </a:extLst>
          </p:cNvPr>
          <p:cNvPicPr>
            <a:picLocks noChangeAspect="1"/>
          </p:cNvPicPr>
          <p:nvPr/>
        </p:nvPicPr>
        <p:blipFill>
          <a:blip r:embed="rId2">
            <a:extLst>
              <a:ext uri="{28A0092B-C50C-407E-A947-70E740481C1C}">
                <a14:useLocalDpi xmlns:a14="http://schemas.microsoft.com/office/drawing/2010/main" val="0"/>
              </a:ext>
            </a:extLst>
          </a:blip>
          <a:srcRect l="13360" r="13360"/>
          <a:stretch/>
        </p:blipFill>
        <p:spPr>
          <a:xfrm>
            <a:off x="493994" y="97574"/>
            <a:ext cx="6504734" cy="6662852"/>
          </a:xfrm>
          <a:prstGeom prst="rect">
            <a:avLst/>
          </a:prstGeom>
        </p:spPr>
      </p:pic>
      <p:sp>
        <p:nvSpPr>
          <p:cNvPr id="3" name="TextBox 2">
            <a:extLst>
              <a:ext uri="{FF2B5EF4-FFF2-40B4-BE49-F238E27FC236}">
                <a16:creationId xmlns:a16="http://schemas.microsoft.com/office/drawing/2014/main" id="{97E524A5-C66B-1752-6E1C-E78A8AE67C16}"/>
              </a:ext>
            </a:extLst>
          </p:cNvPr>
          <p:cNvSpPr txBox="1"/>
          <p:nvPr/>
        </p:nvSpPr>
        <p:spPr>
          <a:xfrm>
            <a:off x="7531242" y="4183958"/>
            <a:ext cx="4197529" cy="1895904"/>
          </a:xfrm>
          <a:prstGeom prst="rect">
            <a:avLst/>
          </a:prstGeom>
          <a:noFill/>
        </p:spPr>
        <p:txBody>
          <a:bodyPr wrap="square">
            <a:spAutoFit/>
          </a:bodyPr>
          <a:lstStyle/>
          <a:p>
            <a:pPr>
              <a:lnSpc>
                <a:spcPct val="90000"/>
              </a:lnSpc>
              <a:spcBef>
                <a:spcPct val="0"/>
              </a:spcBef>
              <a:spcAft>
                <a:spcPts val="600"/>
              </a:spcAft>
            </a:pPr>
            <a:r>
              <a:rPr lang="en-US" sz="3600" b="1" dirty="0">
                <a:solidFill>
                  <a:srgbClr val="2A9D4F"/>
                </a:solidFill>
                <a:latin typeface="Highway Gothic Expanded" panose="00000400000000000000" pitchFamily="2" charset="0"/>
                <a:ea typeface="+mj-ea"/>
                <a:cs typeface="+mj-cs"/>
              </a:rPr>
              <a:t>BIKE WALK JAX</a:t>
            </a:r>
          </a:p>
          <a:p>
            <a:pPr>
              <a:lnSpc>
                <a:spcPct val="90000"/>
              </a:lnSpc>
              <a:spcBef>
                <a:spcPct val="0"/>
              </a:spcBef>
              <a:spcAft>
                <a:spcPts val="600"/>
              </a:spcAft>
            </a:pPr>
            <a:r>
              <a:rPr lang="en-US" b="1" i="1" dirty="0">
                <a:solidFill>
                  <a:srgbClr val="2A9D4F"/>
                </a:solidFill>
                <a:latin typeface="Highway Gothic Condensed" panose="00000400000000000000" pitchFamily="2" charset="0"/>
                <a:ea typeface="+mj-ea"/>
                <a:cs typeface="+mj-cs"/>
              </a:rPr>
              <a:t>FORMERLY: BICYCLE &amp; PEDESTRIAN ADVISORY COMMITTEE</a:t>
            </a:r>
            <a:endParaRPr lang="en-US" sz="1800" b="1" i="1" kern="1200" dirty="0">
              <a:solidFill>
                <a:srgbClr val="2A9D4F"/>
              </a:solidFill>
              <a:latin typeface="Highway Gothic Condensed" panose="00000400000000000000" pitchFamily="2" charset="0"/>
              <a:ea typeface="+mj-ea"/>
              <a:cs typeface="+mj-cs"/>
            </a:endParaRPr>
          </a:p>
          <a:p>
            <a:pPr>
              <a:lnSpc>
                <a:spcPct val="90000"/>
              </a:lnSpc>
              <a:spcBef>
                <a:spcPct val="0"/>
              </a:spcBef>
              <a:spcAft>
                <a:spcPts val="600"/>
              </a:spcAft>
            </a:pPr>
            <a:endParaRPr lang="en-US" b="1" dirty="0">
              <a:solidFill>
                <a:schemeClr val="bg1"/>
              </a:solidFill>
              <a:latin typeface="+mj-lt"/>
              <a:ea typeface="+mj-ea"/>
              <a:cs typeface="+mj-cs"/>
            </a:endParaRPr>
          </a:p>
          <a:p>
            <a:pPr>
              <a:lnSpc>
                <a:spcPct val="90000"/>
              </a:lnSpc>
              <a:spcBef>
                <a:spcPct val="0"/>
              </a:spcBef>
              <a:spcAft>
                <a:spcPts val="600"/>
              </a:spcAft>
            </a:pPr>
            <a:r>
              <a:rPr lang="en-US" sz="1800" kern="1200" dirty="0">
                <a:solidFill>
                  <a:schemeClr val="bg1"/>
                </a:solidFill>
                <a:latin typeface="+mj-lt"/>
                <a:ea typeface="+mj-ea"/>
                <a:cs typeface="+mj-cs"/>
              </a:rPr>
              <a:t>October 2nd, 2025</a:t>
            </a:r>
          </a:p>
          <a:p>
            <a:pPr>
              <a:lnSpc>
                <a:spcPct val="90000"/>
              </a:lnSpc>
              <a:spcBef>
                <a:spcPct val="0"/>
              </a:spcBef>
              <a:spcAft>
                <a:spcPts val="600"/>
              </a:spcAft>
            </a:pPr>
            <a:r>
              <a:rPr lang="en-US" sz="1800" kern="1200" dirty="0">
                <a:solidFill>
                  <a:schemeClr val="bg1"/>
                </a:solidFill>
                <a:latin typeface="+mj-lt"/>
                <a:ea typeface="+mj-ea"/>
                <a:cs typeface="+mj-cs"/>
              </a:rPr>
              <a:t>Ed Ball Building, Room #3112 </a:t>
            </a:r>
          </a:p>
        </p:txBody>
      </p:sp>
      <p:pic>
        <p:nvPicPr>
          <p:cNvPr id="5" name="Picture 4" descr="A logo with a city and bridge&#10;&#10;Description automatically generated">
            <a:extLst>
              <a:ext uri="{FF2B5EF4-FFF2-40B4-BE49-F238E27FC236}">
                <a16:creationId xmlns:a16="http://schemas.microsoft.com/office/drawing/2014/main" id="{56D4FDAB-5F25-5938-BC4D-53F4CBADC8AD}"/>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8547640" y="208810"/>
            <a:ext cx="3946264" cy="393433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Picture 6" descr="Logo&#10;&#10;AI-generated content may be incorrect.">
            <a:extLst>
              <a:ext uri="{FF2B5EF4-FFF2-40B4-BE49-F238E27FC236}">
                <a16:creationId xmlns:a16="http://schemas.microsoft.com/office/drawing/2014/main" id="{D91B9AA8-0C2A-49D1-F24C-A857BF2FD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0864" y="-40809"/>
            <a:ext cx="5102962" cy="4397175"/>
          </a:xfrm>
          <a:prstGeom prst="rect">
            <a:avLst/>
          </a:prstGeom>
          <a:ln w="12700">
            <a:noFill/>
          </a:ln>
        </p:spPr>
      </p:pic>
      <p:pic>
        <p:nvPicPr>
          <p:cNvPr id="9" name="Picture 8" descr="A picture containing sky, road, outdoor, grass&#10;&#10;AI-generated content may be incorrect.">
            <a:extLst>
              <a:ext uri="{FF2B5EF4-FFF2-40B4-BE49-F238E27FC236}">
                <a16:creationId xmlns:a16="http://schemas.microsoft.com/office/drawing/2014/main" id="{87BEABAC-7432-259F-C8B7-0C81250A9B46}"/>
              </a:ext>
            </a:extLst>
          </p:cNvPr>
          <p:cNvPicPr>
            <a:picLocks noChangeAspect="1"/>
          </p:cNvPicPr>
          <p:nvPr/>
        </p:nvPicPr>
        <p:blipFill>
          <a:blip r:embed="rId5">
            <a:extLst>
              <a:ext uri="{28A0092B-C50C-407E-A947-70E740481C1C}">
                <a14:useLocalDpi xmlns:a14="http://schemas.microsoft.com/office/drawing/2010/main" val="0"/>
              </a:ext>
            </a:extLst>
          </a:blip>
          <a:srcRect r="24601"/>
          <a:stretch>
            <a:fillRect/>
          </a:stretch>
        </p:blipFill>
        <p:spPr>
          <a:xfrm>
            <a:off x="-3" y="-40810"/>
            <a:ext cx="7037253" cy="7000075"/>
          </a:xfrm>
          <a:prstGeom prst="rect">
            <a:avLst/>
          </a:prstGeom>
        </p:spPr>
      </p:pic>
    </p:spTree>
    <p:extLst>
      <p:ext uri="{BB962C8B-B14F-4D97-AF65-F5344CB8AC3E}">
        <p14:creationId xmlns:p14="http://schemas.microsoft.com/office/powerpoint/2010/main" val="3260610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B4D5E-4D88-84E6-582A-EA7ECBD25E5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D436CF6-839A-2405-E327-4D141AC611B0}"/>
              </a:ext>
            </a:extLst>
          </p:cNvPr>
          <p:cNvPicPr>
            <a:picLocks noChangeAspect="1"/>
          </p:cNvPicPr>
          <p:nvPr/>
        </p:nvPicPr>
        <p:blipFill>
          <a:blip r:embed="rId2">
            <a:extLst>
              <a:ext uri="{28A0092B-C50C-407E-A947-70E740481C1C}">
                <a14:useLocalDpi xmlns:a14="http://schemas.microsoft.com/office/drawing/2010/main" val="0"/>
              </a:ext>
            </a:extLst>
          </a:blip>
          <a:srcRect l="37365" r="37365"/>
          <a:stretch/>
        </p:blipFill>
        <p:spPr>
          <a:xfrm rot="5400000">
            <a:off x="3790949" y="-3790950"/>
            <a:ext cx="4610100" cy="12192001"/>
          </a:xfrm>
          <a:prstGeom prst="rect">
            <a:avLst/>
          </a:prstGeom>
          <a:noFill/>
        </p:spPr>
      </p:pic>
      <p:sp>
        <p:nvSpPr>
          <p:cNvPr id="2" name="Title 1">
            <a:extLst>
              <a:ext uri="{FF2B5EF4-FFF2-40B4-BE49-F238E27FC236}">
                <a16:creationId xmlns:a16="http://schemas.microsoft.com/office/drawing/2014/main" id="{4136CFA6-D2FA-3555-9BB9-D61C0E9014CC}"/>
              </a:ext>
            </a:extLst>
          </p:cNvPr>
          <p:cNvSpPr>
            <a:spLocks noGrp="1"/>
          </p:cNvSpPr>
          <p:nvPr>
            <p:ph type="title"/>
          </p:nvPr>
        </p:nvSpPr>
        <p:spPr>
          <a:xfrm>
            <a:off x="1097279" y="4799362"/>
            <a:ext cx="10113645" cy="743682"/>
          </a:xfrm>
        </p:spPr>
        <p:txBody>
          <a:bodyPr anchor="b">
            <a:normAutofit/>
          </a:bodyPr>
          <a:lstStyle/>
          <a:p>
            <a:r>
              <a:rPr lang="en-US" b="1" dirty="0"/>
              <a:t>Bike Walk Jax: New Meeting Space Discussion</a:t>
            </a:r>
          </a:p>
        </p:txBody>
      </p:sp>
      <p:sp>
        <p:nvSpPr>
          <p:cNvPr id="3" name="Subtitle 2">
            <a:extLst>
              <a:ext uri="{FF2B5EF4-FFF2-40B4-BE49-F238E27FC236}">
                <a16:creationId xmlns:a16="http://schemas.microsoft.com/office/drawing/2014/main" id="{BB64951E-E83F-3312-E3CB-2D9BD01BA030}"/>
              </a:ext>
            </a:extLst>
          </p:cNvPr>
          <p:cNvSpPr>
            <a:spLocks noGrp="1"/>
          </p:cNvSpPr>
          <p:nvPr>
            <p:ph type="body" sz="half" idx="2"/>
          </p:nvPr>
        </p:nvSpPr>
        <p:spPr>
          <a:xfrm>
            <a:off x="1097279" y="5715000"/>
            <a:ext cx="10113264" cy="609600"/>
          </a:xfrm>
        </p:spPr>
        <p:txBody>
          <a:bodyPr>
            <a:normAutofit/>
          </a:bodyPr>
          <a:lstStyle/>
          <a:p>
            <a:r>
              <a:rPr lang="en-US" dirty="0"/>
              <a:t>Lauren Rushing, Chair</a:t>
            </a:r>
          </a:p>
        </p:txBody>
      </p:sp>
      <p:sp>
        <p:nvSpPr>
          <p:cNvPr id="4" name="Footer Placeholder 3">
            <a:extLst>
              <a:ext uri="{FF2B5EF4-FFF2-40B4-BE49-F238E27FC236}">
                <a16:creationId xmlns:a16="http://schemas.microsoft.com/office/drawing/2014/main" id="{61E75656-0A23-89CA-E344-2E7E36CEB29E}"/>
              </a:ext>
            </a:extLst>
          </p:cNvPr>
          <p:cNvSpPr>
            <a:spLocks noGrp="1"/>
          </p:cNvSpPr>
          <p:nvPr>
            <p:ph type="ftr" sz="quarter" idx="11"/>
          </p:nvPr>
        </p:nvSpPr>
        <p:spPr>
          <a:xfrm>
            <a:off x="1097279" y="6446838"/>
            <a:ext cx="6818262"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all" spc="0" normalizeH="0" baseline="0" noProof="0">
                <a:ln>
                  <a:noFill/>
                </a:ln>
                <a:solidFill>
                  <a:srgbClr val="FFFFFF"/>
                </a:solidFill>
                <a:effectLst/>
                <a:uLnTx/>
                <a:uFillTx/>
                <a:latin typeface="Avenir Next LT Pro" panose="020F0502020204030204"/>
                <a:ea typeface="+mn-ea"/>
                <a:cs typeface="+mn-cs"/>
              </a:rPr>
              <a:t>BICYCLE &amp; PEDESTRIAN ADVISORY COMMITTEE</a:t>
            </a:r>
          </a:p>
        </p:txBody>
      </p:sp>
      <p:sp>
        <p:nvSpPr>
          <p:cNvPr id="5" name="Slide Number Placeholder 10">
            <a:extLst>
              <a:ext uri="{FF2B5EF4-FFF2-40B4-BE49-F238E27FC236}">
                <a16:creationId xmlns:a16="http://schemas.microsoft.com/office/drawing/2014/main" id="{57240D96-5CEB-0E28-BE85-2AE74D305DDD}"/>
              </a:ext>
            </a:extLst>
          </p:cNvPr>
          <p:cNvSpPr txBox="1">
            <a:spLocks/>
          </p:cNvSpPr>
          <p:nvPr/>
        </p:nvSpPr>
        <p:spPr>
          <a:xfrm>
            <a:off x="11242268" y="6508749"/>
            <a:ext cx="9144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8D1FC6F8-0BCD-47E9-9C64-690771D9C143}" type="slidenum">
              <a:rPr kumimoji="0" lang="en-US" sz="110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a:t>
            </a:fld>
            <a:endParaRPr kumimoji="0" lang="en-US" sz="11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12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A72C4-E059-8AA0-D838-E4F8ECAF6FB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CB1B2C7-0F78-B411-57B7-100FA36A6645}"/>
              </a:ext>
            </a:extLst>
          </p:cNvPr>
          <p:cNvPicPr>
            <a:picLocks noChangeAspect="1"/>
          </p:cNvPicPr>
          <p:nvPr/>
        </p:nvPicPr>
        <p:blipFill>
          <a:blip r:embed="rId2">
            <a:extLst>
              <a:ext uri="{28A0092B-C50C-407E-A947-70E740481C1C}">
                <a14:useLocalDpi xmlns:a14="http://schemas.microsoft.com/office/drawing/2010/main" val="0"/>
              </a:ext>
            </a:extLst>
          </a:blip>
          <a:srcRect l="38999" r="31890"/>
          <a:stretch>
            <a:fillRect/>
          </a:stretch>
        </p:blipFill>
        <p:spPr>
          <a:xfrm rot="5400000">
            <a:off x="3790949" y="-3790950"/>
            <a:ext cx="4610100" cy="12192001"/>
          </a:xfrm>
          <a:prstGeom prst="rect">
            <a:avLst/>
          </a:prstGeom>
          <a:noFill/>
        </p:spPr>
      </p:pic>
      <p:sp>
        <p:nvSpPr>
          <p:cNvPr id="2" name="Title 1">
            <a:extLst>
              <a:ext uri="{FF2B5EF4-FFF2-40B4-BE49-F238E27FC236}">
                <a16:creationId xmlns:a16="http://schemas.microsoft.com/office/drawing/2014/main" id="{6797D634-EC89-E030-3EFB-79D8F5BB3191}"/>
              </a:ext>
            </a:extLst>
          </p:cNvPr>
          <p:cNvSpPr>
            <a:spLocks noGrp="1"/>
          </p:cNvSpPr>
          <p:nvPr>
            <p:ph type="title"/>
          </p:nvPr>
        </p:nvSpPr>
        <p:spPr>
          <a:xfrm>
            <a:off x="1097279" y="4799362"/>
            <a:ext cx="10113645" cy="743682"/>
          </a:xfrm>
        </p:spPr>
        <p:txBody>
          <a:bodyPr anchor="b">
            <a:normAutofit/>
          </a:bodyPr>
          <a:lstStyle/>
          <a:p>
            <a:r>
              <a:rPr lang="en-US" b="1" dirty="0"/>
              <a:t>Bike Walk Jax: Launch Event Discussion</a:t>
            </a:r>
          </a:p>
        </p:txBody>
      </p:sp>
      <p:sp>
        <p:nvSpPr>
          <p:cNvPr id="3" name="Subtitle 2">
            <a:extLst>
              <a:ext uri="{FF2B5EF4-FFF2-40B4-BE49-F238E27FC236}">
                <a16:creationId xmlns:a16="http://schemas.microsoft.com/office/drawing/2014/main" id="{AE36356A-23B0-2918-1849-E2656AACB9BB}"/>
              </a:ext>
            </a:extLst>
          </p:cNvPr>
          <p:cNvSpPr>
            <a:spLocks noGrp="1"/>
          </p:cNvSpPr>
          <p:nvPr>
            <p:ph type="body" sz="half" idx="2"/>
          </p:nvPr>
        </p:nvSpPr>
        <p:spPr>
          <a:xfrm>
            <a:off x="1097279" y="5715000"/>
            <a:ext cx="10113264" cy="609600"/>
          </a:xfrm>
        </p:spPr>
        <p:txBody>
          <a:bodyPr>
            <a:normAutofit/>
          </a:bodyPr>
          <a:lstStyle/>
          <a:p>
            <a:r>
              <a:rPr lang="en-US" dirty="0"/>
              <a:t>Lauren Rushing, Chair</a:t>
            </a:r>
          </a:p>
        </p:txBody>
      </p:sp>
      <p:sp>
        <p:nvSpPr>
          <p:cNvPr id="4" name="Footer Placeholder 3">
            <a:extLst>
              <a:ext uri="{FF2B5EF4-FFF2-40B4-BE49-F238E27FC236}">
                <a16:creationId xmlns:a16="http://schemas.microsoft.com/office/drawing/2014/main" id="{562E2A22-664F-968D-D972-DD588AF972FF}"/>
              </a:ext>
            </a:extLst>
          </p:cNvPr>
          <p:cNvSpPr>
            <a:spLocks noGrp="1"/>
          </p:cNvSpPr>
          <p:nvPr>
            <p:ph type="ftr" sz="quarter" idx="11"/>
          </p:nvPr>
        </p:nvSpPr>
        <p:spPr>
          <a:xfrm>
            <a:off x="1097279" y="6446838"/>
            <a:ext cx="6818262"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all" spc="0" normalizeH="0" baseline="0" noProof="0">
                <a:ln>
                  <a:noFill/>
                </a:ln>
                <a:solidFill>
                  <a:srgbClr val="FFFFFF"/>
                </a:solidFill>
                <a:effectLst/>
                <a:uLnTx/>
                <a:uFillTx/>
                <a:latin typeface="Avenir Next LT Pro" panose="020F0502020204030204"/>
                <a:ea typeface="+mn-ea"/>
                <a:cs typeface="+mn-cs"/>
              </a:rPr>
              <a:t>BICYCLE &amp; PEDESTRIAN ADVISORY COMMITTEE</a:t>
            </a:r>
          </a:p>
        </p:txBody>
      </p:sp>
      <p:sp>
        <p:nvSpPr>
          <p:cNvPr id="5" name="Slide Number Placeholder 10">
            <a:extLst>
              <a:ext uri="{FF2B5EF4-FFF2-40B4-BE49-F238E27FC236}">
                <a16:creationId xmlns:a16="http://schemas.microsoft.com/office/drawing/2014/main" id="{7576B7EE-663F-07E3-9905-6365F8260956}"/>
              </a:ext>
            </a:extLst>
          </p:cNvPr>
          <p:cNvSpPr txBox="1">
            <a:spLocks/>
          </p:cNvSpPr>
          <p:nvPr/>
        </p:nvSpPr>
        <p:spPr>
          <a:xfrm>
            <a:off x="11242268" y="6508749"/>
            <a:ext cx="9144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8D1FC6F8-0BCD-47E9-9C64-690771D9C143}" type="slidenum">
              <a:rPr kumimoji="0" lang="en-US" sz="110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11</a:t>
            </a:fld>
            <a:endParaRPr kumimoji="0" lang="en-US" sz="11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879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8FFE4-BD7C-593D-A051-40DB41E80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5E7B3B-8590-36BC-CF41-BAF08BC5AE98}"/>
              </a:ext>
            </a:extLst>
          </p:cNvPr>
          <p:cNvSpPr>
            <a:spLocks noGrp="1"/>
          </p:cNvSpPr>
          <p:nvPr>
            <p:ph type="title"/>
          </p:nvPr>
        </p:nvSpPr>
        <p:spPr>
          <a:xfrm>
            <a:off x="1097279" y="4799362"/>
            <a:ext cx="10113645" cy="743682"/>
          </a:xfrm>
        </p:spPr>
        <p:txBody>
          <a:bodyPr anchor="b">
            <a:normAutofit/>
          </a:bodyPr>
          <a:lstStyle/>
          <a:p>
            <a:r>
              <a:rPr lang="en-US" b="1" dirty="0"/>
              <a:t>Bike Walk Jax: November Meeting Proposal</a:t>
            </a:r>
          </a:p>
        </p:txBody>
      </p:sp>
      <p:sp>
        <p:nvSpPr>
          <p:cNvPr id="3" name="Subtitle 2">
            <a:extLst>
              <a:ext uri="{FF2B5EF4-FFF2-40B4-BE49-F238E27FC236}">
                <a16:creationId xmlns:a16="http://schemas.microsoft.com/office/drawing/2014/main" id="{DB869E8D-5FFC-DE98-516C-583DD54CBCDC}"/>
              </a:ext>
            </a:extLst>
          </p:cNvPr>
          <p:cNvSpPr>
            <a:spLocks noGrp="1"/>
          </p:cNvSpPr>
          <p:nvPr>
            <p:ph type="body" sz="half" idx="2"/>
          </p:nvPr>
        </p:nvSpPr>
        <p:spPr>
          <a:xfrm>
            <a:off x="1097279" y="5715000"/>
            <a:ext cx="10113264" cy="609600"/>
          </a:xfrm>
        </p:spPr>
        <p:txBody>
          <a:bodyPr>
            <a:normAutofit/>
          </a:bodyPr>
          <a:lstStyle/>
          <a:p>
            <a:r>
              <a:rPr lang="en-US" dirty="0"/>
              <a:t>Lauren Rushing, Chair</a:t>
            </a:r>
          </a:p>
        </p:txBody>
      </p:sp>
      <p:sp>
        <p:nvSpPr>
          <p:cNvPr id="4" name="Footer Placeholder 3">
            <a:extLst>
              <a:ext uri="{FF2B5EF4-FFF2-40B4-BE49-F238E27FC236}">
                <a16:creationId xmlns:a16="http://schemas.microsoft.com/office/drawing/2014/main" id="{EC651B3D-EEB8-0C44-EF43-9BD4C7D868D6}"/>
              </a:ext>
            </a:extLst>
          </p:cNvPr>
          <p:cNvSpPr>
            <a:spLocks noGrp="1"/>
          </p:cNvSpPr>
          <p:nvPr>
            <p:ph type="ftr" sz="quarter" idx="11"/>
          </p:nvPr>
        </p:nvSpPr>
        <p:spPr>
          <a:xfrm>
            <a:off x="1097279" y="6446838"/>
            <a:ext cx="6818262"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all" spc="0" normalizeH="0" baseline="0" noProof="0">
                <a:ln>
                  <a:noFill/>
                </a:ln>
                <a:solidFill>
                  <a:srgbClr val="FFFFFF"/>
                </a:solidFill>
                <a:effectLst/>
                <a:uLnTx/>
                <a:uFillTx/>
                <a:latin typeface="Avenir Next LT Pro" panose="020F0502020204030204"/>
                <a:ea typeface="+mn-ea"/>
                <a:cs typeface="+mn-cs"/>
              </a:rPr>
              <a:t>BICYCLE &amp; PEDESTRIAN ADVISORY COMMITTEE</a:t>
            </a:r>
          </a:p>
        </p:txBody>
      </p:sp>
      <p:sp>
        <p:nvSpPr>
          <p:cNvPr id="5" name="Slide Number Placeholder 10">
            <a:extLst>
              <a:ext uri="{FF2B5EF4-FFF2-40B4-BE49-F238E27FC236}">
                <a16:creationId xmlns:a16="http://schemas.microsoft.com/office/drawing/2014/main" id="{9C6CBC49-D474-60CF-C217-4A75B3F0DC75}"/>
              </a:ext>
            </a:extLst>
          </p:cNvPr>
          <p:cNvSpPr txBox="1">
            <a:spLocks/>
          </p:cNvSpPr>
          <p:nvPr/>
        </p:nvSpPr>
        <p:spPr>
          <a:xfrm>
            <a:off x="11242268" y="6508749"/>
            <a:ext cx="9144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8D1FC6F8-0BCD-47E9-9C64-690771D9C143}" type="slidenum">
              <a:rPr kumimoji="0" lang="en-US" sz="110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12</a:t>
            </a:fld>
            <a:endParaRPr kumimoji="0" lang="en-US" sz="11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8" name="Picture 7" descr="A picture containing road, outdoor, sky, tree&#10;&#10;AI-generated content may be incorrect.">
            <a:extLst>
              <a:ext uri="{FF2B5EF4-FFF2-40B4-BE49-F238E27FC236}">
                <a16:creationId xmlns:a16="http://schemas.microsoft.com/office/drawing/2014/main" id="{CD699492-F438-B9B5-E9A0-8FF135F9D4A1}"/>
              </a:ext>
            </a:extLst>
          </p:cNvPr>
          <p:cNvPicPr>
            <a:picLocks noChangeAspect="1"/>
          </p:cNvPicPr>
          <p:nvPr/>
        </p:nvPicPr>
        <p:blipFill>
          <a:blip r:embed="rId2">
            <a:extLst>
              <a:ext uri="{28A0092B-C50C-407E-A947-70E740481C1C}">
                <a14:useLocalDpi xmlns:a14="http://schemas.microsoft.com/office/drawing/2010/main" val="0"/>
              </a:ext>
            </a:extLst>
          </a:blip>
          <a:srcRect t="24413" b="17899"/>
          <a:stretch>
            <a:fillRect/>
          </a:stretch>
        </p:blipFill>
        <p:spPr>
          <a:xfrm>
            <a:off x="0" y="-647700"/>
            <a:ext cx="12192000" cy="5275106"/>
          </a:xfrm>
          <a:prstGeom prst="rect">
            <a:avLst/>
          </a:prstGeom>
        </p:spPr>
      </p:pic>
    </p:spTree>
    <p:extLst>
      <p:ext uri="{BB962C8B-B14F-4D97-AF65-F5344CB8AC3E}">
        <p14:creationId xmlns:p14="http://schemas.microsoft.com/office/powerpoint/2010/main" val="2169585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559A55-643A-7D25-CB06-B1D3481C9D00}"/>
              </a:ext>
            </a:extLst>
          </p:cNvPr>
          <p:cNvSpPr/>
          <p:nvPr/>
        </p:nvSpPr>
        <p:spPr>
          <a:xfrm>
            <a:off x="0" y="0"/>
            <a:ext cx="12192000" cy="6446838"/>
          </a:xfrm>
          <a:prstGeom prst="rect">
            <a:avLst/>
          </a:prstGeom>
          <a:solidFill>
            <a:srgbClr val="182A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DC341A-9F8C-6AD1-F33C-533F12FD661D}"/>
              </a:ext>
            </a:extLst>
          </p:cNvPr>
          <p:cNvSpPr>
            <a:spLocks noGrp="1"/>
          </p:cNvSpPr>
          <p:nvPr>
            <p:ph type="ctrTitle"/>
          </p:nvPr>
        </p:nvSpPr>
        <p:spPr>
          <a:xfrm>
            <a:off x="1097279" y="834706"/>
            <a:ext cx="10058400" cy="4718540"/>
          </a:xfrm>
        </p:spPr>
        <p:txBody>
          <a:bodyPr>
            <a:normAutofit/>
          </a:bodyPr>
          <a:lstStyle/>
          <a:p>
            <a:r>
              <a:rPr lang="en-US">
                <a:solidFill>
                  <a:schemeClr val="bg1"/>
                </a:solidFill>
              </a:rPr>
              <a:t>World Day of Remembrance</a:t>
            </a:r>
            <a:br>
              <a:rPr lang="en-US">
                <a:solidFill>
                  <a:schemeClr val="bg1"/>
                </a:solidFill>
              </a:rPr>
            </a:br>
            <a:r>
              <a:rPr lang="en-US" sz="3600" i="1">
                <a:solidFill>
                  <a:schemeClr val="bg1"/>
                </a:solidFill>
              </a:rPr>
              <a:t>For Traffic Victims</a:t>
            </a:r>
            <a:br>
              <a:rPr lang="en-US" sz="3600" i="1">
                <a:solidFill>
                  <a:schemeClr val="bg1"/>
                </a:solidFill>
              </a:rPr>
            </a:br>
            <a:br>
              <a:rPr lang="en-US" sz="3600" i="1">
                <a:solidFill>
                  <a:schemeClr val="bg1"/>
                </a:solidFill>
              </a:rPr>
            </a:br>
            <a:r>
              <a:rPr lang="en-US" sz="5400" b="1">
                <a:solidFill>
                  <a:schemeClr val="bg1"/>
                </a:solidFill>
              </a:rPr>
              <a:t>2025</a:t>
            </a:r>
            <a:endParaRPr lang="en-US" b="1">
              <a:solidFill>
                <a:schemeClr val="bg1"/>
              </a:solidFill>
            </a:endParaRPr>
          </a:p>
        </p:txBody>
      </p:sp>
      <p:sp>
        <p:nvSpPr>
          <p:cNvPr id="4" name="Footer Placeholder 3">
            <a:extLst>
              <a:ext uri="{FF2B5EF4-FFF2-40B4-BE49-F238E27FC236}">
                <a16:creationId xmlns:a16="http://schemas.microsoft.com/office/drawing/2014/main" id="{C5379C8F-45AF-3EF3-7CBB-A69763DA4407}"/>
              </a:ext>
            </a:extLst>
          </p:cNvPr>
          <p:cNvSpPr>
            <a:spLocks noGrp="1"/>
          </p:cNvSpPr>
          <p:nvPr>
            <p:ph type="ftr" sz="quarter" idx="11"/>
          </p:nvPr>
        </p:nvSpPr>
        <p:spPr/>
        <p:txBody>
          <a:bodyPr/>
          <a:lstStyle/>
          <a:p>
            <a:r>
              <a:rPr lang="en-US"/>
              <a:t>BICYCLE &amp; PEDESTRIAN ADVISORY COMMITTEE</a:t>
            </a:r>
          </a:p>
        </p:txBody>
      </p:sp>
      <p:pic>
        <p:nvPicPr>
          <p:cNvPr id="11" name="Picture 10" descr="A logo with a flame and a circle&#10;&#10;Description automatically generated">
            <a:extLst>
              <a:ext uri="{FF2B5EF4-FFF2-40B4-BE49-F238E27FC236}">
                <a16:creationId xmlns:a16="http://schemas.microsoft.com/office/drawing/2014/main" id="{A29039F3-2375-2F88-D402-E022E5071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7696" y="1026648"/>
            <a:ext cx="3054758" cy="3618504"/>
          </a:xfrm>
          <a:prstGeom prst="rect">
            <a:avLst/>
          </a:prstGeom>
        </p:spPr>
      </p:pic>
      <p:sp>
        <p:nvSpPr>
          <p:cNvPr id="5" name="Subtitle 2">
            <a:extLst>
              <a:ext uri="{FF2B5EF4-FFF2-40B4-BE49-F238E27FC236}">
                <a16:creationId xmlns:a16="http://schemas.microsoft.com/office/drawing/2014/main" id="{7B1E2114-849A-02E8-384A-359CC209C068}"/>
              </a:ext>
            </a:extLst>
          </p:cNvPr>
          <p:cNvSpPr txBox="1">
            <a:spLocks/>
          </p:cNvSpPr>
          <p:nvPr/>
        </p:nvSpPr>
        <p:spPr>
          <a:xfrm>
            <a:off x="1097279" y="1026648"/>
            <a:ext cx="10058400" cy="1143000"/>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rgbClr val="33557C"/>
                </a:solidFill>
                <a:latin typeface="+mn-lt"/>
                <a:ea typeface="+mn-ea"/>
                <a:cs typeface="+mn-cs"/>
              </a:defRPr>
            </a:lvl1pPr>
            <a:lvl2pPr marL="457200" indent="0" algn="ctr" defTabSz="914400" rtl="0" eaLnBrk="1" latinLnBrk="0" hangingPunct="1">
              <a:lnSpc>
                <a:spcPct val="110000"/>
              </a:lnSpc>
              <a:spcBef>
                <a:spcPts val="200"/>
              </a:spcBef>
              <a:spcAft>
                <a:spcPts val="400"/>
              </a:spcAft>
              <a:buClrTx/>
              <a:buFont typeface="Calibri" pitchFamily="34" charset="0"/>
              <a:buNone/>
              <a:defRPr sz="2400" kern="1200">
                <a:solidFill>
                  <a:srgbClr val="33557C"/>
                </a:solidFill>
                <a:latin typeface="+mn-lt"/>
                <a:ea typeface="+mn-ea"/>
                <a:cs typeface="+mn-cs"/>
              </a:defRPr>
            </a:lvl2pPr>
            <a:lvl3pPr marL="914400" indent="0" algn="ctr" defTabSz="914400" rtl="0" eaLnBrk="1" latinLnBrk="0" hangingPunct="1">
              <a:lnSpc>
                <a:spcPct val="110000"/>
              </a:lnSpc>
              <a:spcBef>
                <a:spcPts val="200"/>
              </a:spcBef>
              <a:spcAft>
                <a:spcPts val="400"/>
              </a:spcAft>
              <a:buClrTx/>
              <a:buFont typeface="Calibri" pitchFamily="34" charset="0"/>
              <a:buNone/>
              <a:defRPr sz="2400" kern="1200">
                <a:solidFill>
                  <a:srgbClr val="33557C"/>
                </a:solidFill>
                <a:latin typeface="+mn-lt"/>
                <a:ea typeface="+mn-ea"/>
                <a:cs typeface="+mn-cs"/>
              </a:defRPr>
            </a:lvl3pPr>
            <a:lvl4pPr marL="1371600" indent="0" algn="ctr" defTabSz="914400" rtl="0" eaLnBrk="1" latinLnBrk="0" hangingPunct="1">
              <a:lnSpc>
                <a:spcPct val="110000"/>
              </a:lnSpc>
              <a:spcBef>
                <a:spcPts val="200"/>
              </a:spcBef>
              <a:spcAft>
                <a:spcPts val="400"/>
              </a:spcAft>
              <a:buClrTx/>
              <a:buFont typeface="Calibri" pitchFamily="34" charset="0"/>
              <a:buNone/>
              <a:defRPr sz="2000" kern="1200">
                <a:solidFill>
                  <a:srgbClr val="33557C"/>
                </a:solidFill>
                <a:latin typeface="+mn-lt"/>
                <a:ea typeface="+mn-ea"/>
                <a:cs typeface="+mn-cs"/>
              </a:defRPr>
            </a:lvl4pPr>
            <a:lvl5pPr marL="1828800" indent="0" algn="ctr" defTabSz="914400" rtl="0" eaLnBrk="1" latinLnBrk="0" hangingPunct="1">
              <a:lnSpc>
                <a:spcPct val="110000"/>
              </a:lnSpc>
              <a:spcBef>
                <a:spcPts val="200"/>
              </a:spcBef>
              <a:spcAft>
                <a:spcPts val="400"/>
              </a:spcAft>
              <a:buClrTx/>
              <a:buFont typeface="Calibri" pitchFamily="34" charset="0"/>
              <a:buNone/>
              <a:defRPr sz="2000" kern="1200">
                <a:solidFill>
                  <a:srgbClr val="33557C"/>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err="1">
                <a:solidFill>
                  <a:srgbClr val="ED2A29"/>
                </a:solidFill>
              </a:rPr>
              <a:t>JAcksonville</a:t>
            </a:r>
            <a:endParaRPr lang="en-US">
              <a:solidFill>
                <a:srgbClr val="ED2A29"/>
              </a:solidFill>
            </a:endParaRPr>
          </a:p>
        </p:txBody>
      </p:sp>
    </p:spTree>
    <p:extLst>
      <p:ext uri="{BB962C8B-B14F-4D97-AF65-F5344CB8AC3E}">
        <p14:creationId xmlns:p14="http://schemas.microsoft.com/office/powerpoint/2010/main" val="1571120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409F3-D3E4-8DFE-58F5-93F50A4C68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4E04CC-8CBA-B281-9307-F4EADA690F69}"/>
              </a:ext>
            </a:extLst>
          </p:cNvPr>
          <p:cNvSpPr>
            <a:spLocks noGrp="1"/>
          </p:cNvSpPr>
          <p:nvPr>
            <p:ph type="title"/>
          </p:nvPr>
        </p:nvSpPr>
        <p:spPr>
          <a:xfrm>
            <a:off x="0" y="425887"/>
            <a:ext cx="12192000" cy="848011"/>
          </a:xfrm>
        </p:spPr>
        <p:txBody>
          <a:bodyPr/>
          <a:lstStyle/>
          <a:p>
            <a:pPr algn="ctr"/>
            <a:r>
              <a:rPr lang="en-US" b="1"/>
              <a:t>SAVE THE DATE</a:t>
            </a:r>
          </a:p>
        </p:txBody>
      </p:sp>
      <p:sp>
        <p:nvSpPr>
          <p:cNvPr id="4" name="Footer Placeholder 3">
            <a:extLst>
              <a:ext uri="{FF2B5EF4-FFF2-40B4-BE49-F238E27FC236}">
                <a16:creationId xmlns:a16="http://schemas.microsoft.com/office/drawing/2014/main" id="{7E062E04-1C27-AE20-6B0B-6A2EFB555EA1}"/>
              </a:ext>
            </a:extLst>
          </p:cNvPr>
          <p:cNvSpPr>
            <a:spLocks noGrp="1"/>
          </p:cNvSpPr>
          <p:nvPr>
            <p:ph type="ftr" sz="quarter" idx="11"/>
          </p:nvPr>
        </p:nvSpPr>
        <p:spPr/>
        <p:txBody>
          <a:bodyPr/>
          <a:lstStyle/>
          <a:p>
            <a:r>
              <a:rPr lang="en-US"/>
              <a:t>BICYCLE &amp; PEDESTRIAN ADVISORY COMMITTEE</a:t>
            </a:r>
          </a:p>
        </p:txBody>
      </p:sp>
      <p:sp>
        <p:nvSpPr>
          <p:cNvPr id="6" name="Content Placeholder 5">
            <a:extLst>
              <a:ext uri="{FF2B5EF4-FFF2-40B4-BE49-F238E27FC236}">
                <a16:creationId xmlns:a16="http://schemas.microsoft.com/office/drawing/2014/main" id="{57CBA30A-5858-8962-6973-A0D9A6D184E1}"/>
              </a:ext>
            </a:extLst>
          </p:cNvPr>
          <p:cNvSpPr>
            <a:spLocks noGrp="1"/>
          </p:cNvSpPr>
          <p:nvPr>
            <p:ph idx="1"/>
          </p:nvPr>
        </p:nvSpPr>
        <p:spPr>
          <a:xfrm>
            <a:off x="0" y="1781174"/>
            <a:ext cx="12192000" cy="3876676"/>
          </a:xfrm>
        </p:spPr>
        <p:txBody>
          <a:bodyPr>
            <a:normAutofit fontScale="77500" lnSpcReduction="20000"/>
          </a:bodyPr>
          <a:lstStyle/>
          <a:p>
            <a:pPr algn="ctr"/>
            <a:r>
              <a:rPr lang="en-US" sz="5400" b="1"/>
              <a:t>Saturday</a:t>
            </a:r>
          </a:p>
          <a:p>
            <a:pPr algn="ctr"/>
            <a:r>
              <a:rPr lang="en-US" sz="5400" b="1"/>
              <a:t>November 15</a:t>
            </a:r>
            <a:r>
              <a:rPr lang="en-US" sz="5400" b="1" baseline="30000"/>
              <a:t>th</a:t>
            </a:r>
            <a:r>
              <a:rPr lang="en-US" sz="5400" b="1"/>
              <a:t>, 2025</a:t>
            </a:r>
          </a:p>
          <a:p>
            <a:pPr algn="ctr"/>
            <a:r>
              <a:rPr lang="en-US" sz="5400" b="1"/>
              <a:t>at</a:t>
            </a:r>
          </a:p>
          <a:p>
            <a:pPr algn="ctr"/>
            <a:r>
              <a:rPr lang="en-US" sz="5400" b="1"/>
              <a:t>10:00 AM – 12:00 PM</a:t>
            </a:r>
          </a:p>
          <a:p>
            <a:pPr algn="ctr"/>
            <a:r>
              <a:rPr lang="en-US" sz="5400" b="1"/>
              <a:t>Ceremony @ 10:30</a:t>
            </a:r>
          </a:p>
        </p:txBody>
      </p:sp>
      <p:pic>
        <p:nvPicPr>
          <p:cNvPr id="3" name="Picture 2" descr="Logo&#10;&#10;AI-generated content may be incorrect.">
            <a:extLst>
              <a:ext uri="{FF2B5EF4-FFF2-40B4-BE49-F238E27FC236}">
                <a16:creationId xmlns:a16="http://schemas.microsoft.com/office/drawing/2014/main" id="{0BB4018E-5B59-423C-9C2C-60BB5CEE4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2254316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6F451-A9A8-26C7-6C52-697B63DB79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76487B-5AEE-4380-697F-20DBFB878020}"/>
              </a:ext>
            </a:extLst>
          </p:cNvPr>
          <p:cNvSpPr>
            <a:spLocks noGrp="1"/>
          </p:cNvSpPr>
          <p:nvPr>
            <p:ph type="title"/>
          </p:nvPr>
        </p:nvSpPr>
        <p:spPr/>
        <p:txBody>
          <a:bodyPr/>
          <a:lstStyle/>
          <a:p>
            <a:pPr algn="ctr"/>
            <a:r>
              <a:rPr lang="en-US" b="1"/>
              <a:t>VENUE: CONFIRMED</a:t>
            </a:r>
          </a:p>
        </p:txBody>
      </p:sp>
      <p:sp>
        <p:nvSpPr>
          <p:cNvPr id="3" name="Content Placeholder 2">
            <a:extLst>
              <a:ext uri="{FF2B5EF4-FFF2-40B4-BE49-F238E27FC236}">
                <a16:creationId xmlns:a16="http://schemas.microsoft.com/office/drawing/2014/main" id="{6BE227E8-6C6B-06B8-E374-6755F24F5AEF}"/>
              </a:ext>
            </a:extLst>
          </p:cNvPr>
          <p:cNvSpPr>
            <a:spLocks noGrp="1"/>
          </p:cNvSpPr>
          <p:nvPr>
            <p:ph idx="1"/>
          </p:nvPr>
        </p:nvSpPr>
        <p:spPr>
          <a:xfrm>
            <a:off x="1193800" y="1540933"/>
            <a:ext cx="9519237" cy="5088467"/>
          </a:xfrm>
        </p:spPr>
        <p:txBody>
          <a:bodyPr>
            <a:normAutofit/>
          </a:bodyPr>
          <a:lstStyle/>
          <a:p>
            <a:pPr marL="0" indent="0" algn="ctr">
              <a:buNone/>
            </a:pPr>
            <a:r>
              <a:rPr lang="en-US" sz="2800"/>
              <a:t>Artist Square at Riverside Arts Market – NO FEE</a:t>
            </a:r>
          </a:p>
          <a:p>
            <a:pPr marL="292608" lvl="1" indent="0" algn="ctr">
              <a:buNone/>
            </a:pPr>
            <a:endParaRPr lang="en-US" sz="2400"/>
          </a:p>
        </p:txBody>
      </p:sp>
      <p:sp>
        <p:nvSpPr>
          <p:cNvPr id="4" name="Footer Placeholder 3">
            <a:extLst>
              <a:ext uri="{FF2B5EF4-FFF2-40B4-BE49-F238E27FC236}">
                <a16:creationId xmlns:a16="http://schemas.microsoft.com/office/drawing/2014/main" id="{C3D1FDF6-698C-8B5D-AEAE-C4C692609DB0}"/>
              </a:ext>
            </a:extLst>
          </p:cNvPr>
          <p:cNvSpPr>
            <a:spLocks noGrp="1"/>
          </p:cNvSpPr>
          <p:nvPr>
            <p:ph type="ftr" sz="quarter" idx="11"/>
          </p:nvPr>
        </p:nvSpPr>
        <p:spPr/>
        <p:txBody>
          <a:bodyPr/>
          <a:lstStyle/>
          <a:p>
            <a:r>
              <a:rPr lang="en-US"/>
              <a:t>BICYCLE &amp; PEDESTRIAN ADVISORY COMMITTEE</a:t>
            </a:r>
          </a:p>
        </p:txBody>
      </p:sp>
      <p:pic>
        <p:nvPicPr>
          <p:cNvPr id="6" name="Picture 5" descr="A walkway with pillars and grass&#10;&#10;AI-generated content may be incorrect.">
            <a:extLst>
              <a:ext uri="{FF2B5EF4-FFF2-40B4-BE49-F238E27FC236}">
                <a16:creationId xmlns:a16="http://schemas.microsoft.com/office/drawing/2014/main" id="{5F768352-3955-E70D-C4AE-D1CF55DF6491}"/>
              </a:ext>
            </a:extLst>
          </p:cNvPr>
          <p:cNvPicPr>
            <a:picLocks noChangeAspect="1"/>
          </p:cNvPicPr>
          <p:nvPr/>
        </p:nvPicPr>
        <p:blipFill>
          <a:blip r:embed="rId3">
            <a:extLst>
              <a:ext uri="{28A0092B-C50C-407E-A947-70E740481C1C}">
                <a14:useLocalDpi xmlns:a14="http://schemas.microsoft.com/office/drawing/2010/main" val="0"/>
              </a:ext>
            </a:extLst>
          </a:blip>
          <a:srcRect t="10753" b="29324"/>
          <a:stretch>
            <a:fillRect/>
          </a:stretch>
        </p:blipFill>
        <p:spPr>
          <a:xfrm>
            <a:off x="285163" y="2303224"/>
            <a:ext cx="3478827" cy="3706022"/>
          </a:xfrm>
          <a:prstGeom prst="rect">
            <a:avLst/>
          </a:prstGeom>
        </p:spPr>
      </p:pic>
      <p:pic>
        <p:nvPicPr>
          <p:cNvPr id="8" name="Picture 7" descr="A truck parked under a bridge&#10;&#10;AI-generated content may be incorrect.">
            <a:extLst>
              <a:ext uri="{FF2B5EF4-FFF2-40B4-BE49-F238E27FC236}">
                <a16:creationId xmlns:a16="http://schemas.microsoft.com/office/drawing/2014/main" id="{8C104E2A-5A44-8167-4910-4A2E66A34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652" y="4104986"/>
            <a:ext cx="4137114" cy="2327127"/>
          </a:xfrm>
          <a:prstGeom prst="rect">
            <a:avLst/>
          </a:prstGeom>
        </p:spPr>
      </p:pic>
      <p:pic>
        <p:nvPicPr>
          <p:cNvPr id="10" name="Picture 9" descr="A green grass field under a bridge&#10;&#10;AI-generated content may be incorrect.">
            <a:extLst>
              <a:ext uri="{FF2B5EF4-FFF2-40B4-BE49-F238E27FC236}">
                <a16:creationId xmlns:a16="http://schemas.microsoft.com/office/drawing/2014/main" id="{AC388BB5-58D6-9E00-D4B8-DC8CFEFDD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3939" y="2233135"/>
            <a:ext cx="3782898" cy="2127880"/>
          </a:xfrm>
          <a:prstGeom prst="rect">
            <a:avLst/>
          </a:prstGeom>
        </p:spPr>
      </p:pic>
      <p:pic>
        <p:nvPicPr>
          <p:cNvPr id="12" name="Picture 11" descr="A parking lot with a large bridge&#10;&#10;AI-generated content may be incorrect.">
            <a:extLst>
              <a:ext uri="{FF2B5EF4-FFF2-40B4-BE49-F238E27FC236}">
                <a16:creationId xmlns:a16="http://schemas.microsoft.com/office/drawing/2014/main" id="{276D658F-1D8B-6716-4403-D7879D95DF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7244" y="2303223"/>
            <a:ext cx="3658297" cy="2057792"/>
          </a:xfrm>
          <a:prstGeom prst="rect">
            <a:avLst/>
          </a:prstGeom>
        </p:spPr>
      </p:pic>
      <p:pic>
        <p:nvPicPr>
          <p:cNvPr id="5" name="Picture 4" descr="Logo&#10;&#10;AI-generated content may be incorrect.">
            <a:extLst>
              <a:ext uri="{FF2B5EF4-FFF2-40B4-BE49-F238E27FC236}">
                <a16:creationId xmlns:a16="http://schemas.microsoft.com/office/drawing/2014/main" id="{58590970-5F3D-17B1-BC30-D1D9B4A86D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4070178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25CF3-DE27-E46C-23EE-C24CDBDCF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CD0E72-AEB2-15D8-7A55-02EC48AB97C3}"/>
              </a:ext>
            </a:extLst>
          </p:cNvPr>
          <p:cNvSpPr>
            <a:spLocks noGrp="1"/>
          </p:cNvSpPr>
          <p:nvPr>
            <p:ph type="title"/>
          </p:nvPr>
        </p:nvSpPr>
        <p:spPr/>
        <p:txBody>
          <a:bodyPr/>
          <a:lstStyle/>
          <a:p>
            <a:pPr algn="ctr"/>
            <a:r>
              <a:rPr lang="en-US" b="1"/>
              <a:t>DAY-OF LOGISTICS</a:t>
            </a:r>
          </a:p>
        </p:txBody>
      </p:sp>
      <p:sp>
        <p:nvSpPr>
          <p:cNvPr id="4" name="Footer Placeholder 3">
            <a:extLst>
              <a:ext uri="{FF2B5EF4-FFF2-40B4-BE49-F238E27FC236}">
                <a16:creationId xmlns:a16="http://schemas.microsoft.com/office/drawing/2014/main" id="{C45F05A2-21D3-3099-1220-DA7348379918}"/>
              </a:ext>
            </a:extLst>
          </p:cNvPr>
          <p:cNvSpPr>
            <a:spLocks noGrp="1"/>
          </p:cNvSpPr>
          <p:nvPr>
            <p:ph type="ftr" sz="quarter" idx="11"/>
          </p:nvPr>
        </p:nvSpPr>
        <p:spPr/>
        <p:txBody>
          <a:bodyPr/>
          <a:lstStyle/>
          <a:p>
            <a:r>
              <a:rPr lang="en-US"/>
              <a:t>BICYCLE &amp; PEDESTRIAN ADVISORY COMMITTEE</a:t>
            </a:r>
          </a:p>
        </p:txBody>
      </p:sp>
      <p:sp>
        <p:nvSpPr>
          <p:cNvPr id="5" name="Content Placeholder 2">
            <a:extLst>
              <a:ext uri="{FF2B5EF4-FFF2-40B4-BE49-F238E27FC236}">
                <a16:creationId xmlns:a16="http://schemas.microsoft.com/office/drawing/2014/main" id="{C57AD17E-95D5-5D5B-4ADC-7B85F0F2E881}"/>
              </a:ext>
            </a:extLst>
          </p:cNvPr>
          <p:cNvSpPr txBox="1">
            <a:spLocks/>
          </p:cNvSpPr>
          <p:nvPr/>
        </p:nvSpPr>
        <p:spPr>
          <a:xfrm>
            <a:off x="1251857" y="1853094"/>
            <a:ext cx="9519237" cy="3891775"/>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rgbClr val="33557C"/>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rgbClr val="33557C"/>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58368" lvl="1" indent="-365760">
              <a:buFont typeface="Wingdings" panose="05000000000000000000" pitchFamily="2" charset="2"/>
              <a:buChar char="§"/>
            </a:pPr>
            <a:r>
              <a:rPr lang="en-US" sz="3200"/>
              <a:t>RAM doesn’t have a lot of storage</a:t>
            </a:r>
          </a:p>
          <a:p>
            <a:pPr marL="658368" lvl="1" indent="-365760">
              <a:buFont typeface="Wingdings" panose="05000000000000000000" pitchFamily="2" charset="2"/>
              <a:buChar char="§"/>
            </a:pPr>
            <a:r>
              <a:rPr lang="en-US" sz="3200"/>
              <a:t>May have room for the speaker /microphone /podium, but not for the 40 chairs</a:t>
            </a:r>
          </a:p>
          <a:p>
            <a:pPr marL="658368" lvl="1" indent="-365760">
              <a:buFont typeface="Wingdings" panose="05000000000000000000" pitchFamily="2" charset="2"/>
              <a:buChar char="§"/>
            </a:pPr>
            <a:r>
              <a:rPr lang="en-US" sz="3200"/>
              <a:t>Chairs maybe could be stored in restroom</a:t>
            </a:r>
          </a:p>
          <a:p>
            <a:pPr marL="658368" lvl="1" indent="-365760">
              <a:buFont typeface="Wingdings" panose="05000000000000000000" pitchFamily="2" charset="2"/>
              <a:buChar char="§"/>
            </a:pPr>
            <a:r>
              <a:rPr lang="en-US" sz="3200" err="1"/>
              <a:t>Vystar</a:t>
            </a:r>
            <a:r>
              <a:rPr lang="en-US" sz="3200"/>
              <a:t>, the Cummer, or the Friday Musicale</a:t>
            </a:r>
          </a:p>
          <a:p>
            <a:pPr marL="658368" lvl="1" indent="-365760">
              <a:buFont typeface="Wingdings" panose="05000000000000000000" pitchFamily="2" charset="2"/>
              <a:buChar char="§"/>
            </a:pPr>
            <a:r>
              <a:rPr lang="en-US" sz="3200"/>
              <a:t>James also has an alternative through the Boy Scouts</a:t>
            </a:r>
          </a:p>
        </p:txBody>
      </p:sp>
      <p:pic>
        <p:nvPicPr>
          <p:cNvPr id="3" name="Picture 2" descr="Logo&#10;&#10;AI-generated content may be incorrect.">
            <a:extLst>
              <a:ext uri="{FF2B5EF4-FFF2-40B4-BE49-F238E27FC236}">
                <a16:creationId xmlns:a16="http://schemas.microsoft.com/office/drawing/2014/main" id="{1E0671BC-C996-F86A-99C2-137E6A004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4035616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08780-7214-702A-8E1D-0D15CC37E2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0CC58A-0FE8-9EC2-F812-20FF917E261B}"/>
              </a:ext>
            </a:extLst>
          </p:cNvPr>
          <p:cNvSpPr>
            <a:spLocks noGrp="1"/>
          </p:cNvSpPr>
          <p:nvPr>
            <p:ph type="title"/>
          </p:nvPr>
        </p:nvSpPr>
        <p:spPr/>
        <p:txBody>
          <a:bodyPr/>
          <a:lstStyle/>
          <a:p>
            <a:pPr algn="ctr"/>
            <a:r>
              <a:rPr lang="en-US" b="1"/>
              <a:t>SPEAKERS</a:t>
            </a:r>
          </a:p>
        </p:txBody>
      </p:sp>
      <p:sp>
        <p:nvSpPr>
          <p:cNvPr id="4" name="Footer Placeholder 3">
            <a:extLst>
              <a:ext uri="{FF2B5EF4-FFF2-40B4-BE49-F238E27FC236}">
                <a16:creationId xmlns:a16="http://schemas.microsoft.com/office/drawing/2014/main" id="{D66E0A7D-A03E-6422-EC1E-1C91F0838C40}"/>
              </a:ext>
            </a:extLst>
          </p:cNvPr>
          <p:cNvSpPr>
            <a:spLocks noGrp="1"/>
          </p:cNvSpPr>
          <p:nvPr>
            <p:ph type="ftr" sz="quarter" idx="11"/>
          </p:nvPr>
        </p:nvSpPr>
        <p:spPr/>
        <p:txBody>
          <a:bodyPr/>
          <a:lstStyle/>
          <a:p>
            <a:r>
              <a:rPr lang="en-US"/>
              <a:t>BICYCLE &amp; PEDESTRIAN ADVISORY COMMITTEE</a:t>
            </a:r>
          </a:p>
        </p:txBody>
      </p:sp>
      <p:sp>
        <p:nvSpPr>
          <p:cNvPr id="5" name="Content Placeholder 2">
            <a:extLst>
              <a:ext uri="{FF2B5EF4-FFF2-40B4-BE49-F238E27FC236}">
                <a16:creationId xmlns:a16="http://schemas.microsoft.com/office/drawing/2014/main" id="{490E2E66-D89B-47D0-6194-3400B2BD5F0E}"/>
              </a:ext>
            </a:extLst>
          </p:cNvPr>
          <p:cNvSpPr txBox="1">
            <a:spLocks/>
          </p:cNvSpPr>
          <p:nvPr/>
        </p:nvSpPr>
        <p:spPr>
          <a:xfrm>
            <a:off x="1219200" y="1273898"/>
            <a:ext cx="9764751" cy="4988109"/>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rgbClr val="33557C"/>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rgbClr val="33557C"/>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sz="2600" b="1" dirty="0"/>
          </a:p>
          <a:p>
            <a:pPr marL="806958" lvl="1" indent="-514350">
              <a:buFont typeface="Wingdings" panose="05000000000000000000" pitchFamily="2" charset="2"/>
              <a:buChar char="§"/>
            </a:pPr>
            <a:r>
              <a:rPr lang="en-US" sz="2400" dirty="0"/>
              <a:t>JSO – Commander &amp; Police officer (confirmed)</a:t>
            </a:r>
          </a:p>
          <a:p>
            <a:pPr marL="806958" lvl="1" indent="-514350">
              <a:buFont typeface="Wingdings" panose="05000000000000000000" pitchFamily="2" charset="2"/>
              <a:buChar char="§"/>
            </a:pPr>
            <a:r>
              <a:rPr lang="en-US" sz="2400" dirty="0"/>
              <a:t>DCPS or School Board Member (confirmed) – Chief Academic Officer, Paula Renfro</a:t>
            </a:r>
          </a:p>
          <a:p>
            <a:pPr marL="806958" lvl="1" indent="-514350">
              <a:buFont typeface="Wingdings" panose="05000000000000000000" pitchFamily="2" charset="2"/>
              <a:buChar char="§"/>
            </a:pPr>
            <a:r>
              <a:rPr lang="en-US" sz="2400" dirty="0"/>
              <a:t>Council Member Jimmy Peluso’s Assistant – Brooks Dame (confirmed)</a:t>
            </a:r>
          </a:p>
          <a:p>
            <a:pPr marL="806958" lvl="1" indent="-514350">
              <a:buFont typeface="Wingdings" panose="05000000000000000000" pitchFamily="2" charset="2"/>
              <a:buChar char="§"/>
            </a:pPr>
            <a:r>
              <a:rPr lang="en-US" sz="2400" dirty="0"/>
              <a:t>Family member: Madison Jackson (confirmed)</a:t>
            </a:r>
          </a:p>
          <a:p>
            <a:pPr marL="806958" lvl="1" indent="-514350">
              <a:buFont typeface="Wingdings" panose="05000000000000000000" pitchFamily="2" charset="2"/>
              <a:buChar char="§"/>
            </a:pPr>
            <a:r>
              <a:rPr lang="en-US" sz="2400" dirty="0"/>
              <a:t>Council Member Joe Carlucci (No Response)</a:t>
            </a:r>
          </a:p>
          <a:p>
            <a:pPr marL="806958" lvl="1" indent="-514350">
              <a:buFont typeface="Wingdings" panose="05000000000000000000" pitchFamily="2" charset="2"/>
              <a:buChar char="§"/>
            </a:pPr>
            <a:r>
              <a:rPr lang="en-US" sz="2400" dirty="0"/>
              <a:t>Contacted FDOT (No Response)</a:t>
            </a:r>
          </a:p>
          <a:p>
            <a:pPr marL="806958" lvl="1" indent="-514350">
              <a:buFont typeface="Wingdings" panose="05000000000000000000" pitchFamily="2" charset="2"/>
              <a:buChar char="§"/>
            </a:pPr>
            <a:r>
              <a:rPr lang="en-US" sz="2400" dirty="0"/>
              <a:t>Back up: City – Matt on Vision Zero</a:t>
            </a:r>
          </a:p>
          <a:p>
            <a:pPr marL="292608" lvl="1" indent="0">
              <a:buNone/>
            </a:pPr>
            <a:endParaRPr lang="en-US" sz="2400" dirty="0"/>
          </a:p>
          <a:p>
            <a:pPr marL="806958" lvl="1" indent="-514350">
              <a:buFont typeface="Wingdings" panose="05000000000000000000" pitchFamily="2" charset="2"/>
              <a:buChar char="§"/>
            </a:pPr>
            <a:endParaRPr lang="en-US" sz="2400" dirty="0"/>
          </a:p>
          <a:p>
            <a:pPr marL="806958" lvl="1" indent="-514350">
              <a:buFont typeface="Wingdings" panose="05000000000000000000" pitchFamily="2" charset="2"/>
              <a:buChar char="§"/>
            </a:pPr>
            <a:endParaRPr lang="en-US" sz="2400" dirty="0"/>
          </a:p>
        </p:txBody>
      </p:sp>
      <p:pic>
        <p:nvPicPr>
          <p:cNvPr id="3" name="Picture 2" descr="Logo&#10;&#10;AI-generated content may be incorrect.">
            <a:extLst>
              <a:ext uri="{FF2B5EF4-FFF2-40B4-BE49-F238E27FC236}">
                <a16:creationId xmlns:a16="http://schemas.microsoft.com/office/drawing/2014/main" id="{2EE4D9BE-3453-3B6C-0B3D-A92A106DD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916732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5E91A-874C-949D-FA4E-0FC9359B14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5BFE5-7861-7045-E8A3-C145B34EBD5B}"/>
              </a:ext>
            </a:extLst>
          </p:cNvPr>
          <p:cNvSpPr>
            <a:spLocks noGrp="1"/>
          </p:cNvSpPr>
          <p:nvPr>
            <p:ph type="title"/>
          </p:nvPr>
        </p:nvSpPr>
        <p:spPr/>
        <p:txBody>
          <a:bodyPr/>
          <a:lstStyle/>
          <a:p>
            <a:pPr algn="ctr"/>
            <a:r>
              <a:rPr lang="en-US" b="1"/>
              <a:t>VICTIM LEADS</a:t>
            </a:r>
          </a:p>
        </p:txBody>
      </p:sp>
      <p:sp>
        <p:nvSpPr>
          <p:cNvPr id="4" name="Footer Placeholder 3">
            <a:extLst>
              <a:ext uri="{FF2B5EF4-FFF2-40B4-BE49-F238E27FC236}">
                <a16:creationId xmlns:a16="http://schemas.microsoft.com/office/drawing/2014/main" id="{C8E076BB-B9CF-FC5A-5147-13C0971A7D1E}"/>
              </a:ext>
            </a:extLst>
          </p:cNvPr>
          <p:cNvSpPr>
            <a:spLocks noGrp="1"/>
          </p:cNvSpPr>
          <p:nvPr>
            <p:ph type="ftr" sz="quarter" idx="11"/>
          </p:nvPr>
        </p:nvSpPr>
        <p:spPr/>
        <p:txBody>
          <a:bodyPr/>
          <a:lstStyle/>
          <a:p>
            <a:r>
              <a:rPr lang="en-US"/>
              <a:t>Bike Walk Jax</a:t>
            </a:r>
          </a:p>
        </p:txBody>
      </p:sp>
      <p:sp>
        <p:nvSpPr>
          <p:cNvPr id="5" name="Content Placeholder 2">
            <a:extLst>
              <a:ext uri="{FF2B5EF4-FFF2-40B4-BE49-F238E27FC236}">
                <a16:creationId xmlns:a16="http://schemas.microsoft.com/office/drawing/2014/main" id="{25A5BAE4-F59C-17C7-51A8-930ABF3BEFE1}"/>
              </a:ext>
            </a:extLst>
          </p:cNvPr>
          <p:cNvSpPr txBox="1">
            <a:spLocks/>
          </p:cNvSpPr>
          <p:nvPr/>
        </p:nvSpPr>
        <p:spPr>
          <a:xfrm>
            <a:off x="1219200" y="1273898"/>
            <a:ext cx="9519237" cy="4949693"/>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rgbClr val="33557C"/>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rgbClr val="33557C"/>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sz="2600" b="1"/>
          </a:p>
          <a:p>
            <a:pPr marL="806958" lvl="1" indent="-514350">
              <a:buFont typeface="Wingdings" panose="05000000000000000000" pitchFamily="2" charset="2"/>
              <a:buChar char="§"/>
            </a:pPr>
            <a:r>
              <a:rPr lang="en-US" sz="2400"/>
              <a:t>UF Trama One Unit</a:t>
            </a:r>
          </a:p>
          <a:p>
            <a:pPr marL="806958" lvl="1" indent="-514350">
              <a:buFont typeface="Wingdings" panose="05000000000000000000" pitchFamily="2" charset="2"/>
              <a:buChar char="§"/>
            </a:pPr>
            <a:r>
              <a:rPr lang="en-US" sz="2400"/>
              <a:t>NFBC – friends of Joe</a:t>
            </a:r>
          </a:p>
          <a:p>
            <a:pPr marL="806958" lvl="1" indent="-514350">
              <a:buFont typeface="Wingdings" panose="05000000000000000000" pitchFamily="2" charset="2"/>
              <a:buChar char="§"/>
            </a:pPr>
            <a:r>
              <a:rPr lang="en-US" sz="2400"/>
              <a:t>Teresa – St Augustine Wheelers</a:t>
            </a:r>
          </a:p>
          <a:p>
            <a:pPr marL="806958" lvl="1" indent="-514350">
              <a:buFont typeface="Wingdings" panose="05000000000000000000" pitchFamily="2" charset="2"/>
              <a:buChar char="§"/>
            </a:pPr>
            <a:r>
              <a:rPr lang="en-US" sz="2400"/>
              <a:t>Angels for Allison – not participating</a:t>
            </a:r>
          </a:p>
          <a:p>
            <a:pPr marL="806958" lvl="1" indent="-514350">
              <a:buFont typeface="Wingdings" panose="05000000000000000000" pitchFamily="2" charset="2"/>
              <a:buChar char="§"/>
            </a:pPr>
            <a:r>
              <a:rPr lang="en-US" sz="2400"/>
              <a:t>iHeart Radio</a:t>
            </a:r>
          </a:p>
          <a:p>
            <a:pPr marL="806958" lvl="1" indent="-514350">
              <a:buFont typeface="Wingdings" panose="05000000000000000000" pitchFamily="2" charset="2"/>
              <a:buChar char="§"/>
            </a:pPr>
            <a:endParaRPr lang="en-US" sz="2400"/>
          </a:p>
          <a:p>
            <a:pPr marL="806958" lvl="1" indent="-514350">
              <a:buFont typeface="Wingdings" panose="05000000000000000000" pitchFamily="2" charset="2"/>
              <a:buChar char="§"/>
            </a:pPr>
            <a:endParaRPr lang="en-US" sz="2400"/>
          </a:p>
          <a:p>
            <a:pPr marL="806958" lvl="1" indent="-514350">
              <a:buFont typeface="Wingdings" panose="05000000000000000000" pitchFamily="2" charset="2"/>
              <a:buChar char="§"/>
            </a:pPr>
            <a:endParaRPr lang="en-US" sz="2400"/>
          </a:p>
          <a:p>
            <a:pPr marL="806958" lvl="1" indent="-514350">
              <a:buFont typeface="Wingdings" panose="05000000000000000000" pitchFamily="2" charset="2"/>
              <a:buChar char="§"/>
            </a:pPr>
            <a:endParaRPr lang="en-US" sz="2400"/>
          </a:p>
        </p:txBody>
      </p:sp>
      <p:pic>
        <p:nvPicPr>
          <p:cNvPr id="3" name="Picture 2" descr="Logo&#10;&#10;AI-generated content may be incorrect.">
            <a:extLst>
              <a:ext uri="{FF2B5EF4-FFF2-40B4-BE49-F238E27FC236}">
                <a16:creationId xmlns:a16="http://schemas.microsoft.com/office/drawing/2014/main" id="{C6DA787A-9D23-7417-09A5-417005CA4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2845179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2A4E6-A06A-E3F3-3907-1DEEA49BC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94F63-A4F0-F402-A4E5-9DB282ACCDB7}"/>
              </a:ext>
            </a:extLst>
          </p:cNvPr>
          <p:cNvSpPr>
            <a:spLocks noGrp="1"/>
          </p:cNvSpPr>
          <p:nvPr>
            <p:ph type="title"/>
          </p:nvPr>
        </p:nvSpPr>
        <p:spPr/>
        <p:txBody>
          <a:bodyPr/>
          <a:lstStyle/>
          <a:p>
            <a:pPr algn="ctr"/>
            <a:r>
              <a:rPr lang="en-US" b="1"/>
              <a:t>EXHIBITORS</a:t>
            </a:r>
          </a:p>
        </p:txBody>
      </p:sp>
      <p:sp>
        <p:nvSpPr>
          <p:cNvPr id="4" name="Footer Placeholder 3">
            <a:extLst>
              <a:ext uri="{FF2B5EF4-FFF2-40B4-BE49-F238E27FC236}">
                <a16:creationId xmlns:a16="http://schemas.microsoft.com/office/drawing/2014/main" id="{E3002D25-1EAD-70D6-6FC2-10A43584B211}"/>
              </a:ext>
            </a:extLst>
          </p:cNvPr>
          <p:cNvSpPr>
            <a:spLocks noGrp="1"/>
          </p:cNvSpPr>
          <p:nvPr>
            <p:ph type="ftr" sz="quarter" idx="11"/>
          </p:nvPr>
        </p:nvSpPr>
        <p:spPr/>
        <p:txBody>
          <a:bodyPr/>
          <a:lstStyle/>
          <a:p>
            <a:r>
              <a:rPr lang="en-US"/>
              <a:t>Bike Walk Jax</a:t>
            </a:r>
          </a:p>
        </p:txBody>
      </p:sp>
      <p:sp>
        <p:nvSpPr>
          <p:cNvPr id="5" name="Content Placeholder 2">
            <a:extLst>
              <a:ext uri="{FF2B5EF4-FFF2-40B4-BE49-F238E27FC236}">
                <a16:creationId xmlns:a16="http://schemas.microsoft.com/office/drawing/2014/main" id="{7F5DB20A-D481-79C4-EF22-6FD0CF855B2A}"/>
              </a:ext>
            </a:extLst>
          </p:cNvPr>
          <p:cNvSpPr txBox="1">
            <a:spLocks/>
          </p:cNvSpPr>
          <p:nvPr/>
        </p:nvSpPr>
        <p:spPr>
          <a:xfrm>
            <a:off x="533400" y="1551214"/>
            <a:ext cx="9992833" cy="4343400"/>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rgbClr val="33557C"/>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rgbClr val="33557C"/>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58368" lvl="1" indent="-365760">
              <a:buFont typeface="Wingdings" panose="05000000000000000000" pitchFamily="2" charset="2"/>
              <a:buChar char="§"/>
            </a:pPr>
            <a:r>
              <a:rPr lang="en-US" sz="3200"/>
              <a:t>Invitation sent out to all potential exhibitors</a:t>
            </a:r>
          </a:p>
          <a:p>
            <a:pPr marL="841248" lvl="2" indent="-365760">
              <a:buFont typeface="Wingdings" panose="05000000000000000000" pitchFamily="2" charset="2"/>
              <a:buChar char="§"/>
            </a:pPr>
            <a:r>
              <a:rPr lang="en-US" sz="2800"/>
              <a:t>Bike Walk Jax</a:t>
            </a:r>
          </a:p>
          <a:p>
            <a:pPr marL="841248" lvl="2" indent="-365760">
              <a:buFont typeface="Wingdings" panose="05000000000000000000" pitchFamily="2" charset="2"/>
              <a:buChar char="§"/>
            </a:pPr>
            <a:r>
              <a:rPr lang="en-US" sz="2800"/>
              <a:t>NF TPO (confirmed)</a:t>
            </a:r>
          </a:p>
          <a:p>
            <a:pPr marL="841248" lvl="2" indent="-365760">
              <a:buFont typeface="Wingdings" panose="05000000000000000000" pitchFamily="2" charset="2"/>
              <a:buChar char="§"/>
            </a:pPr>
            <a:r>
              <a:rPr lang="en-US" sz="2800"/>
              <a:t>City of Jacksonville (confirmed)</a:t>
            </a:r>
          </a:p>
          <a:p>
            <a:pPr marL="841248" lvl="2" indent="-365760">
              <a:buFont typeface="Wingdings" panose="05000000000000000000" pitchFamily="2" charset="2"/>
              <a:buChar char="§"/>
            </a:pPr>
            <a:r>
              <a:rPr lang="en-US" sz="2800"/>
              <a:t>Safety Town Pop-Up (confirmed)</a:t>
            </a:r>
          </a:p>
          <a:p>
            <a:pPr marL="841248" lvl="2" indent="-365760">
              <a:buFont typeface="Wingdings" panose="05000000000000000000" pitchFamily="2" charset="2"/>
              <a:buChar char="§"/>
            </a:pPr>
            <a:r>
              <a:rPr lang="en-US" sz="2800"/>
              <a:t>First Coast APA?</a:t>
            </a:r>
          </a:p>
          <a:p>
            <a:pPr marL="658368" lvl="1" indent="-365760">
              <a:buFont typeface="Wingdings" panose="05000000000000000000" pitchFamily="2" charset="2"/>
              <a:buChar char="§"/>
            </a:pPr>
            <a:endParaRPr lang="en-US" sz="3200"/>
          </a:p>
        </p:txBody>
      </p:sp>
      <p:pic>
        <p:nvPicPr>
          <p:cNvPr id="3" name="Picture 2" descr="Logo&#10;&#10;AI-generated content may be incorrect.">
            <a:extLst>
              <a:ext uri="{FF2B5EF4-FFF2-40B4-BE49-F238E27FC236}">
                <a16:creationId xmlns:a16="http://schemas.microsoft.com/office/drawing/2014/main" id="{BD9574F3-C39A-2AF3-85A1-CAEE76394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1798454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5BA66687-F3D5-FE12-44F2-72F658E5274B}"/>
              </a:ext>
            </a:extLst>
          </p:cNvPr>
          <p:cNvSpPr/>
          <p:nvPr/>
        </p:nvSpPr>
        <p:spPr>
          <a:xfrm>
            <a:off x="-64568" y="0"/>
            <a:ext cx="12256568" cy="6857999"/>
          </a:xfrm>
          <a:custGeom>
            <a:avLst/>
            <a:gdLst/>
            <a:ahLst/>
            <a:cxnLst/>
            <a:rect l="l" t="t" r="r" b="b"/>
            <a:pathLst>
              <a:path w="12188952" h="6858000">
                <a:moveTo>
                  <a:pt x="1658351" y="1872238"/>
                </a:moveTo>
                <a:lnTo>
                  <a:pt x="1693474" y="1872238"/>
                </a:lnTo>
                <a:cubicBezTo>
                  <a:pt x="1756974" y="1872238"/>
                  <a:pt x="1806980" y="1883946"/>
                  <a:pt x="1843493" y="1907362"/>
                </a:cubicBezTo>
                <a:cubicBezTo>
                  <a:pt x="1880005" y="1930777"/>
                  <a:pt x="1898261" y="1962130"/>
                  <a:pt x="1898261" y="2001421"/>
                </a:cubicBezTo>
                <a:cubicBezTo>
                  <a:pt x="1898261" y="2031187"/>
                  <a:pt x="1881990" y="2060357"/>
                  <a:pt x="1849446" y="2088932"/>
                </a:cubicBezTo>
                <a:cubicBezTo>
                  <a:pt x="1816902" y="2117507"/>
                  <a:pt x="1755982" y="2131794"/>
                  <a:pt x="1666685" y="2131794"/>
                </a:cubicBezTo>
                <a:lnTo>
                  <a:pt x="1658351" y="2131794"/>
                </a:lnTo>
                <a:close/>
                <a:moveTo>
                  <a:pt x="1090441" y="1673767"/>
                </a:moveTo>
                <a:lnTo>
                  <a:pt x="1213084" y="1944271"/>
                </a:lnTo>
                <a:lnTo>
                  <a:pt x="969118" y="1944271"/>
                </a:lnTo>
                <a:close/>
                <a:moveTo>
                  <a:pt x="1683949" y="1556723"/>
                </a:moveTo>
                <a:cubicBezTo>
                  <a:pt x="1729986" y="1556723"/>
                  <a:pt x="1766697" y="1566347"/>
                  <a:pt x="1794082" y="1585595"/>
                </a:cubicBezTo>
                <a:cubicBezTo>
                  <a:pt x="1821466" y="1604844"/>
                  <a:pt x="1835158" y="1630541"/>
                  <a:pt x="1835158" y="1662688"/>
                </a:cubicBezTo>
                <a:cubicBezTo>
                  <a:pt x="1835158" y="1699598"/>
                  <a:pt x="1819978" y="1728569"/>
                  <a:pt x="1789617" y="1749604"/>
                </a:cubicBezTo>
                <a:cubicBezTo>
                  <a:pt x="1759256" y="1770638"/>
                  <a:pt x="1715500" y="1781552"/>
                  <a:pt x="1658351" y="1782346"/>
                </a:cubicBezTo>
                <a:lnTo>
                  <a:pt x="1658351" y="1557913"/>
                </a:lnTo>
                <a:cubicBezTo>
                  <a:pt x="1665494" y="1557119"/>
                  <a:pt x="1674027" y="1556723"/>
                  <a:pt x="1683949" y="1556723"/>
                </a:cubicBezTo>
                <a:close/>
                <a:moveTo>
                  <a:pt x="2532269" y="1548388"/>
                </a:moveTo>
                <a:cubicBezTo>
                  <a:pt x="2620376" y="1548388"/>
                  <a:pt x="2694591" y="1577033"/>
                  <a:pt x="2754916" y="1634322"/>
                </a:cubicBezTo>
                <a:cubicBezTo>
                  <a:pt x="2815241" y="1691612"/>
                  <a:pt x="2845404" y="1762087"/>
                  <a:pt x="2845404" y="1845747"/>
                </a:cubicBezTo>
                <a:cubicBezTo>
                  <a:pt x="2845404" y="1926232"/>
                  <a:pt x="2815737" y="1995714"/>
                  <a:pt x="2756404" y="2054194"/>
                </a:cubicBezTo>
                <a:cubicBezTo>
                  <a:pt x="2697072" y="2112675"/>
                  <a:pt x="2626527" y="2141915"/>
                  <a:pt x="2544771" y="2141915"/>
                </a:cubicBezTo>
                <a:cubicBezTo>
                  <a:pt x="2455871" y="2141915"/>
                  <a:pt x="2380762" y="2113270"/>
                  <a:pt x="2319445" y="2055980"/>
                </a:cubicBezTo>
                <a:cubicBezTo>
                  <a:pt x="2258128" y="1998691"/>
                  <a:pt x="2227469" y="1928613"/>
                  <a:pt x="2227469" y="1845747"/>
                </a:cubicBezTo>
                <a:cubicBezTo>
                  <a:pt x="2227469" y="1764071"/>
                  <a:pt x="2257334" y="1694092"/>
                  <a:pt x="2317064" y="1635811"/>
                </a:cubicBezTo>
                <a:cubicBezTo>
                  <a:pt x="2376793" y="1577529"/>
                  <a:pt x="2448529" y="1548388"/>
                  <a:pt x="2532269" y="1548388"/>
                </a:cubicBezTo>
                <a:close/>
                <a:moveTo>
                  <a:pt x="4699802" y="1467426"/>
                </a:moveTo>
                <a:lnTo>
                  <a:pt x="4699802" y="1916291"/>
                </a:lnTo>
                <a:cubicBezTo>
                  <a:pt x="4699802" y="2026226"/>
                  <a:pt x="4726889" y="2109371"/>
                  <a:pt x="4781062" y="2165727"/>
                </a:cubicBezTo>
                <a:cubicBezTo>
                  <a:pt x="4835236" y="2222084"/>
                  <a:pt x="4907368" y="2250262"/>
                  <a:pt x="4997458" y="2250262"/>
                </a:cubicBezTo>
                <a:cubicBezTo>
                  <a:pt x="5085564" y="2250262"/>
                  <a:pt x="5156110" y="2222480"/>
                  <a:pt x="5209092" y="2166918"/>
                </a:cubicBezTo>
                <a:cubicBezTo>
                  <a:pt x="5262075" y="2111356"/>
                  <a:pt x="5288566" y="2037140"/>
                  <a:pt x="5288566" y="1944271"/>
                </a:cubicBezTo>
                <a:lnTo>
                  <a:pt x="5288566" y="1467426"/>
                </a:lnTo>
                <a:lnTo>
                  <a:pt x="5184982" y="1467426"/>
                </a:lnTo>
                <a:lnTo>
                  <a:pt x="5184982" y="1951415"/>
                </a:lnTo>
                <a:cubicBezTo>
                  <a:pt x="5184982" y="2014518"/>
                  <a:pt x="5168214" y="2063433"/>
                  <a:pt x="5134678" y="2098159"/>
                </a:cubicBezTo>
                <a:cubicBezTo>
                  <a:pt x="5101142" y="2132886"/>
                  <a:pt x="5054212" y="2150249"/>
                  <a:pt x="4993886" y="2150249"/>
                </a:cubicBezTo>
                <a:cubicBezTo>
                  <a:pt x="4933165" y="2150249"/>
                  <a:pt x="4886234" y="2131398"/>
                  <a:pt x="4853095" y="2093694"/>
                </a:cubicBezTo>
                <a:cubicBezTo>
                  <a:pt x="4819956" y="2055991"/>
                  <a:pt x="4803386" y="2002612"/>
                  <a:pt x="4803386" y="1933555"/>
                </a:cubicBezTo>
                <a:lnTo>
                  <a:pt x="4803386" y="1467426"/>
                </a:lnTo>
                <a:close/>
                <a:moveTo>
                  <a:pt x="3090077" y="1467426"/>
                </a:moveTo>
                <a:lnTo>
                  <a:pt x="3090077" y="1916291"/>
                </a:lnTo>
                <a:cubicBezTo>
                  <a:pt x="3090077" y="2026226"/>
                  <a:pt x="3117164" y="2109371"/>
                  <a:pt x="3171337" y="2165727"/>
                </a:cubicBezTo>
                <a:cubicBezTo>
                  <a:pt x="3225511" y="2222084"/>
                  <a:pt x="3297643" y="2250262"/>
                  <a:pt x="3387733" y="2250262"/>
                </a:cubicBezTo>
                <a:cubicBezTo>
                  <a:pt x="3475840" y="2250262"/>
                  <a:pt x="3546384" y="2222480"/>
                  <a:pt x="3599367" y="2166918"/>
                </a:cubicBezTo>
                <a:cubicBezTo>
                  <a:pt x="3652350" y="2111356"/>
                  <a:pt x="3678841" y="2037140"/>
                  <a:pt x="3678841" y="1944271"/>
                </a:cubicBezTo>
                <a:lnTo>
                  <a:pt x="3678841" y="1467426"/>
                </a:lnTo>
                <a:lnTo>
                  <a:pt x="3575257" y="1467426"/>
                </a:lnTo>
                <a:lnTo>
                  <a:pt x="3575257" y="1951415"/>
                </a:lnTo>
                <a:cubicBezTo>
                  <a:pt x="3575257" y="2014518"/>
                  <a:pt x="3558489" y="2063433"/>
                  <a:pt x="3524953" y="2098159"/>
                </a:cubicBezTo>
                <a:cubicBezTo>
                  <a:pt x="3491417" y="2132886"/>
                  <a:pt x="3444487" y="2150249"/>
                  <a:pt x="3384161" y="2150249"/>
                </a:cubicBezTo>
                <a:cubicBezTo>
                  <a:pt x="3323440" y="2150249"/>
                  <a:pt x="3276509" y="2131398"/>
                  <a:pt x="3243370" y="2093694"/>
                </a:cubicBezTo>
                <a:cubicBezTo>
                  <a:pt x="3210231" y="2055991"/>
                  <a:pt x="3193661" y="2002612"/>
                  <a:pt x="3193661" y="1933555"/>
                </a:cubicBezTo>
                <a:lnTo>
                  <a:pt x="3193661" y="1467426"/>
                </a:lnTo>
                <a:close/>
                <a:moveTo>
                  <a:pt x="3780640" y="1466235"/>
                </a:moveTo>
                <a:lnTo>
                  <a:pt x="3780640" y="1569819"/>
                </a:lnTo>
                <a:lnTo>
                  <a:pt x="3961019" y="1569819"/>
                </a:lnTo>
                <a:lnTo>
                  <a:pt x="3961019" y="2224663"/>
                </a:lnTo>
                <a:lnTo>
                  <a:pt x="4063413" y="2224663"/>
                </a:lnTo>
                <a:lnTo>
                  <a:pt x="4063413" y="1569819"/>
                </a:lnTo>
                <a:lnTo>
                  <a:pt x="4244388" y="1569819"/>
                </a:lnTo>
                <a:lnTo>
                  <a:pt x="4244388" y="1466235"/>
                </a:lnTo>
                <a:close/>
                <a:moveTo>
                  <a:pt x="1555957" y="1466235"/>
                </a:moveTo>
                <a:lnTo>
                  <a:pt x="1555957" y="2224663"/>
                </a:lnTo>
                <a:lnTo>
                  <a:pt x="1680377" y="2224663"/>
                </a:lnTo>
                <a:cubicBezTo>
                  <a:pt x="1779199" y="2224663"/>
                  <a:pt x="1858078" y="2204607"/>
                  <a:pt x="1917014" y="2164495"/>
                </a:cubicBezTo>
                <a:cubicBezTo>
                  <a:pt x="1975950" y="2124382"/>
                  <a:pt x="2005418" y="2071559"/>
                  <a:pt x="2005418" y="2006025"/>
                </a:cubicBezTo>
                <a:cubicBezTo>
                  <a:pt x="2005418" y="1911898"/>
                  <a:pt x="1948268" y="1845772"/>
                  <a:pt x="1833968" y="1807647"/>
                </a:cubicBezTo>
                <a:cubicBezTo>
                  <a:pt x="1907786" y="1764821"/>
                  <a:pt x="1944696" y="1711488"/>
                  <a:pt x="1944696" y="1647647"/>
                </a:cubicBezTo>
                <a:cubicBezTo>
                  <a:pt x="1944696" y="1595303"/>
                  <a:pt x="1919693" y="1551982"/>
                  <a:pt x="1869686" y="1517683"/>
                </a:cubicBezTo>
                <a:cubicBezTo>
                  <a:pt x="1819680" y="1483384"/>
                  <a:pt x="1755188" y="1466235"/>
                  <a:pt x="1676210" y="1466235"/>
                </a:cubicBezTo>
                <a:close/>
                <a:moveTo>
                  <a:pt x="5668375" y="1442423"/>
                </a:moveTo>
                <a:cubicBezTo>
                  <a:pt x="5606066" y="1442423"/>
                  <a:pt x="5553083" y="1461558"/>
                  <a:pt x="5509427" y="1499828"/>
                </a:cubicBezTo>
                <a:cubicBezTo>
                  <a:pt x="5465771" y="1538099"/>
                  <a:pt x="5443943" y="1584401"/>
                  <a:pt x="5443943" y="1638736"/>
                </a:cubicBezTo>
                <a:cubicBezTo>
                  <a:pt x="5443943" y="1661339"/>
                  <a:pt x="5447826" y="1682555"/>
                  <a:pt x="5455593" y="1702383"/>
                </a:cubicBezTo>
                <a:cubicBezTo>
                  <a:pt x="5463360" y="1722212"/>
                  <a:pt x="5475607" y="1742139"/>
                  <a:pt x="5492335" y="1762166"/>
                </a:cubicBezTo>
                <a:cubicBezTo>
                  <a:pt x="5509063" y="1782192"/>
                  <a:pt x="5528877" y="1799444"/>
                  <a:pt x="5551778" y="1813921"/>
                </a:cubicBezTo>
                <a:cubicBezTo>
                  <a:pt x="5574679" y="1828397"/>
                  <a:pt x="5607362" y="1844344"/>
                  <a:pt x="5649827" y="1861760"/>
                </a:cubicBezTo>
                <a:cubicBezTo>
                  <a:pt x="5692293" y="1879176"/>
                  <a:pt x="5723258" y="1894610"/>
                  <a:pt x="5742724" y="1908064"/>
                </a:cubicBezTo>
                <a:cubicBezTo>
                  <a:pt x="5762190" y="1921517"/>
                  <a:pt x="5778477" y="1938631"/>
                  <a:pt x="5791586" y="1959405"/>
                </a:cubicBezTo>
                <a:cubicBezTo>
                  <a:pt x="5804696" y="1980179"/>
                  <a:pt x="5811251" y="2000854"/>
                  <a:pt x="5811251" y="2021429"/>
                </a:cubicBezTo>
                <a:cubicBezTo>
                  <a:pt x="5811251" y="2055852"/>
                  <a:pt x="5798749" y="2084340"/>
                  <a:pt x="5773745" y="2106894"/>
                </a:cubicBezTo>
                <a:cubicBezTo>
                  <a:pt x="5748742" y="2129447"/>
                  <a:pt x="5717389" y="2140724"/>
                  <a:pt x="5679686" y="2140724"/>
                </a:cubicBezTo>
                <a:cubicBezTo>
                  <a:pt x="5601899" y="2140724"/>
                  <a:pt x="5544154" y="2098060"/>
                  <a:pt x="5506450" y="2012732"/>
                </a:cubicBezTo>
                <a:lnTo>
                  <a:pt x="5402866" y="2041902"/>
                </a:lnTo>
                <a:cubicBezTo>
                  <a:pt x="5429060" y="2111356"/>
                  <a:pt x="5466465" y="2163445"/>
                  <a:pt x="5515082" y="2198172"/>
                </a:cubicBezTo>
                <a:cubicBezTo>
                  <a:pt x="5563700" y="2232898"/>
                  <a:pt x="5619758" y="2250262"/>
                  <a:pt x="5683258" y="2250262"/>
                </a:cubicBezTo>
                <a:cubicBezTo>
                  <a:pt x="5748345" y="2250262"/>
                  <a:pt x="5803809" y="2228054"/>
                  <a:pt x="5849648" y="2183638"/>
                </a:cubicBezTo>
                <a:cubicBezTo>
                  <a:pt x="5895487" y="2139222"/>
                  <a:pt x="5918406" y="2085487"/>
                  <a:pt x="5918406" y="2022434"/>
                </a:cubicBezTo>
                <a:cubicBezTo>
                  <a:pt x="5918406" y="1995465"/>
                  <a:pt x="5914148" y="1969885"/>
                  <a:pt x="5905630" y="1945694"/>
                </a:cubicBezTo>
                <a:cubicBezTo>
                  <a:pt x="5897113" y="1921503"/>
                  <a:pt x="5884139" y="1898503"/>
                  <a:pt x="5866707" y="1876694"/>
                </a:cubicBezTo>
                <a:cubicBezTo>
                  <a:pt x="5849276" y="1854884"/>
                  <a:pt x="5826992" y="1834957"/>
                  <a:pt x="5799855" y="1816911"/>
                </a:cubicBezTo>
                <a:cubicBezTo>
                  <a:pt x="5772719" y="1798866"/>
                  <a:pt x="5734788" y="1779377"/>
                  <a:pt x="5686062" y="1758445"/>
                </a:cubicBezTo>
                <a:cubicBezTo>
                  <a:pt x="5637337" y="1737513"/>
                  <a:pt x="5602860" y="1718243"/>
                  <a:pt x="5582632" y="1700635"/>
                </a:cubicBezTo>
                <a:cubicBezTo>
                  <a:pt x="5562404" y="1683026"/>
                  <a:pt x="5552289" y="1662747"/>
                  <a:pt x="5552289" y="1639797"/>
                </a:cubicBezTo>
                <a:cubicBezTo>
                  <a:pt x="5552289" y="1613286"/>
                  <a:pt x="5563872" y="1591623"/>
                  <a:pt x="5587036" y="1574805"/>
                </a:cubicBezTo>
                <a:cubicBezTo>
                  <a:pt x="5610200" y="1557988"/>
                  <a:pt x="5640395" y="1549579"/>
                  <a:pt x="5677621" y="1549579"/>
                </a:cubicBezTo>
                <a:cubicBezTo>
                  <a:pt x="5711672" y="1549579"/>
                  <a:pt x="5737706" y="1555234"/>
                  <a:pt x="5755723" y="1566545"/>
                </a:cubicBezTo>
                <a:cubicBezTo>
                  <a:pt x="5773741" y="1577856"/>
                  <a:pt x="5793838" y="1595021"/>
                  <a:pt x="5816013" y="1618040"/>
                </a:cubicBezTo>
                <a:lnTo>
                  <a:pt x="5899952" y="1550769"/>
                </a:lnTo>
                <a:cubicBezTo>
                  <a:pt x="5871774" y="1514257"/>
                  <a:pt x="5836452" y="1487071"/>
                  <a:pt x="5793986" y="1469212"/>
                </a:cubicBezTo>
                <a:cubicBezTo>
                  <a:pt x="5751521" y="1451352"/>
                  <a:pt x="5709650" y="1442423"/>
                  <a:pt x="5668375" y="1442423"/>
                </a:cubicBezTo>
                <a:close/>
                <a:moveTo>
                  <a:pt x="2540604" y="1442423"/>
                </a:moveTo>
                <a:cubicBezTo>
                  <a:pt x="2424716" y="1442423"/>
                  <a:pt x="2325497" y="1481485"/>
                  <a:pt x="2242947" y="1559611"/>
                </a:cubicBezTo>
                <a:cubicBezTo>
                  <a:pt x="2160397" y="1637736"/>
                  <a:pt x="2119122" y="1731527"/>
                  <a:pt x="2119122" y="1840984"/>
                </a:cubicBezTo>
                <a:cubicBezTo>
                  <a:pt x="2119122" y="1954410"/>
                  <a:pt x="2159802" y="2050979"/>
                  <a:pt x="2241161" y="2130692"/>
                </a:cubicBezTo>
                <a:cubicBezTo>
                  <a:pt x="2322521" y="2210405"/>
                  <a:pt x="2421144" y="2250262"/>
                  <a:pt x="2537032" y="2250262"/>
                </a:cubicBezTo>
                <a:cubicBezTo>
                  <a:pt x="2654507" y="2250262"/>
                  <a:pt x="2753626" y="2210703"/>
                  <a:pt x="2834390" y="2131585"/>
                </a:cubicBezTo>
                <a:cubicBezTo>
                  <a:pt x="2915155" y="2052467"/>
                  <a:pt x="2955537" y="1955600"/>
                  <a:pt x="2955537" y="1840984"/>
                </a:cubicBezTo>
                <a:cubicBezTo>
                  <a:pt x="2955537" y="1732718"/>
                  <a:pt x="2914658" y="1639224"/>
                  <a:pt x="2832902" y="1560504"/>
                </a:cubicBezTo>
                <a:cubicBezTo>
                  <a:pt x="2751146" y="1481783"/>
                  <a:pt x="2653713" y="1442423"/>
                  <a:pt x="2540604" y="1442423"/>
                </a:cubicBezTo>
                <a:close/>
                <a:moveTo>
                  <a:pt x="1090720" y="1437065"/>
                </a:moveTo>
                <a:lnTo>
                  <a:pt x="735616" y="2224663"/>
                </a:lnTo>
                <a:lnTo>
                  <a:pt x="843368" y="2224663"/>
                </a:lnTo>
                <a:lnTo>
                  <a:pt x="930395" y="2030591"/>
                </a:lnTo>
                <a:lnTo>
                  <a:pt x="1252236" y="2030591"/>
                </a:lnTo>
                <a:lnTo>
                  <a:pt x="1340249" y="2224663"/>
                </a:lnTo>
                <a:lnTo>
                  <a:pt x="1448801" y="2224663"/>
                </a:lnTo>
                <a:close/>
                <a:moveTo>
                  <a:pt x="0" y="0"/>
                </a:moveTo>
                <a:lnTo>
                  <a:pt x="12188952" y="0"/>
                </a:lnTo>
                <a:lnTo>
                  <a:pt x="12188952" y="6858000"/>
                </a:lnTo>
                <a:lnTo>
                  <a:pt x="0" y="6858000"/>
                </a:lnTo>
                <a:close/>
              </a:path>
            </a:pathLst>
          </a:cu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A6BB3F-359F-359E-E819-9C622A139E85}"/>
              </a:ext>
            </a:extLst>
          </p:cNvPr>
          <p:cNvSpPr txBox="1"/>
          <p:nvPr/>
        </p:nvSpPr>
        <p:spPr>
          <a:xfrm>
            <a:off x="303430" y="2898181"/>
            <a:ext cx="6383120" cy="3320668"/>
          </a:xfrm>
          <a:prstGeom prst="rect">
            <a:avLst/>
          </a:prstGeom>
        </p:spPr>
        <p:txBody>
          <a:bodyPr vert="horz" lIns="91440" tIns="45720" rIns="91440" bIns="45720" rtlCol="0">
            <a:normAutofit/>
          </a:bodyPr>
          <a:lstStyle/>
          <a:p>
            <a:pPr>
              <a:lnSpc>
                <a:spcPct val="90000"/>
              </a:lnSpc>
              <a:spcBef>
                <a:spcPct val="0"/>
              </a:spcBef>
              <a:spcAft>
                <a:spcPts val="600"/>
              </a:spcAft>
            </a:pPr>
            <a:r>
              <a:rPr lang="en-US" sz="3200" b="1" dirty="0">
                <a:solidFill>
                  <a:schemeClr val="bg1"/>
                </a:solidFill>
                <a:latin typeface="Calibri" panose="020F0502020204030204" pitchFamily="34" charset="0"/>
              </a:rPr>
              <a:t>Bike Walk Jax educates, supports, promotes, &amp; advocates for the needs of pedestrians &amp; bicyclists throughout the City of Jacksonville.</a:t>
            </a:r>
          </a:p>
        </p:txBody>
      </p:sp>
      <p:pic>
        <p:nvPicPr>
          <p:cNvPr id="3" name="Picture 2" descr="A logo with a city and bridge&#10;&#10;Description automatically generated">
            <a:extLst>
              <a:ext uri="{FF2B5EF4-FFF2-40B4-BE49-F238E27FC236}">
                <a16:creationId xmlns:a16="http://schemas.microsoft.com/office/drawing/2014/main" id="{2FFE361F-38C6-6789-3A67-233A05CDD26D}"/>
              </a:ext>
            </a:extLst>
          </p:cNvPr>
          <p:cNvPicPr>
            <a:picLocks noChangeAspect="1"/>
          </p:cNvPicPr>
          <p:nvPr/>
        </p:nvPicPr>
        <p:blipFill rotWithShape="1">
          <a:blip r:embed="rId2">
            <a:extLst>
              <a:ext uri="{28A0092B-C50C-407E-A947-70E740481C1C}">
                <a14:useLocalDpi xmlns:a14="http://schemas.microsoft.com/office/drawing/2010/main" val="0"/>
              </a:ext>
            </a:extLst>
          </a:blip>
          <a:srcRect t="302"/>
          <a:stretch/>
        </p:blipFill>
        <p:spPr>
          <a:xfrm>
            <a:off x="6402478" y="579802"/>
            <a:ext cx="5365358" cy="534914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Slide Number Placeholder 10">
            <a:extLst>
              <a:ext uri="{FF2B5EF4-FFF2-40B4-BE49-F238E27FC236}">
                <a16:creationId xmlns:a16="http://schemas.microsoft.com/office/drawing/2014/main" id="{586F1AFC-0F3F-4BA2-7094-4790FCF6F3D0}"/>
              </a:ext>
            </a:extLst>
          </p:cNvPr>
          <p:cNvSpPr txBox="1">
            <a:spLocks/>
          </p:cNvSpPr>
          <p:nvPr/>
        </p:nvSpPr>
        <p:spPr>
          <a:xfrm>
            <a:off x="11242268" y="6508749"/>
            <a:ext cx="9144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8D1FC6F8-0BCD-47E9-9C64-690771D9C143}" type="slidenum">
              <a:rPr kumimoji="0" lang="en-US" sz="110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a:t>
            </a:fld>
            <a:endParaRPr kumimoji="0" lang="en-US" sz="11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 name="Footer Placeholder 3">
            <a:extLst>
              <a:ext uri="{FF2B5EF4-FFF2-40B4-BE49-F238E27FC236}">
                <a16:creationId xmlns:a16="http://schemas.microsoft.com/office/drawing/2014/main" id="{E4F97EB0-A072-AF0F-8884-21EC72390292}"/>
              </a:ext>
            </a:extLst>
          </p:cNvPr>
          <p:cNvSpPr>
            <a:spLocks noGrp="1"/>
          </p:cNvSpPr>
          <p:nvPr>
            <p:ph type="ftr" sz="quarter" idx="11"/>
          </p:nvPr>
        </p:nvSpPr>
        <p:spPr>
          <a:xfrm>
            <a:off x="1097279" y="6588807"/>
            <a:ext cx="6818262" cy="2231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dirty="0">
                <a:ln>
                  <a:noFill/>
                </a:ln>
                <a:solidFill>
                  <a:schemeClr val="bg1"/>
                </a:solidFill>
                <a:effectLst/>
                <a:uLnTx/>
                <a:uFillTx/>
                <a:latin typeface="Avenir Next LT Pro" panose="020F0502020204030204"/>
                <a:ea typeface="+mn-ea"/>
                <a:cs typeface="+mn-cs"/>
              </a:rPr>
              <a:t>BICYCLE &amp; PEDESTRIAN ADVISORY COMMITTEE</a:t>
            </a:r>
          </a:p>
        </p:txBody>
      </p:sp>
      <p:pic>
        <p:nvPicPr>
          <p:cNvPr id="6" name="Picture 5">
            <a:extLst>
              <a:ext uri="{FF2B5EF4-FFF2-40B4-BE49-F238E27FC236}">
                <a16:creationId xmlns:a16="http://schemas.microsoft.com/office/drawing/2014/main" id="{F16C91EA-CDBE-0691-8B57-58A05DDAB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079" y="-269194"/>
            <a:ext cx="7958772" cy="6858000"/>
          </a:xfrm>
          <a:prstGeom prst="rect">
            <a:avLst/>
          </a:prstGeom>
        </p:spPr>
      </p:pic>
    </p:spTree>
    <p:extLst>
      <p:ext uri="{BB962C8B-B14F-4D97-AF65-F5344CB8AC3E}">
        <p14:creationId xmlns:p14="http://schemas.microsoft.com/office/powerpoint/2010/main" val="4273654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C4110-3BD0-7533-0681-5F2DC711C5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ED235-64AF-60B7-7C39-F1F327E6A36C}"/>
              </a:ext>
            </a:extLst>
          </p:cNvPr>
          <p:cNvSpPr>
            <a:spLocks noGrp="1"/>
          </p:cNvSpPr>
          <p:nvPr>
            <p:ph type="title"/>
          </p:nvPr>
        </p:nvSpPr>
        <p:spPr/>
        <p:txBody>
          <a:bodyPr/>
          <a:lstStyle/>
          <a:p>
            <a:pPr algn="ctr"/>
            <a:r>
              <a:rPr lang="en-US" b="1"/>
              <a:t>EXHIBITORS CONT’D</a:t>
            </a:r>
          </a:p>
        </p:txBody>
      </p:sp>
      <p:sp>
        <p:nvSpPr>
          <p:cNvPr id="4" name="Footer Placeholder 3">
            <a:extLst>
              <a:ext uri="{FF2B5EF4-FFF2-40B4-BE49-F238E27FC236}">
                <a16:creationId xmlns:a16="http://schemas.microsoft.com/office/drawing/2014/main" id="{EDE2EB51-F214-B25C-4334-300C838356FB}"/>
              </a:ext>
            </a:extLst>
          </p:cNvPr>
          <p:cNvSpPr>
            <a:spLocks noGrp="1"/>
          </p:cNvSpPr>
          <p:nvPr>
            <p:ph type="ftr" sz="quarter" idx="11"/>
          </p:nvPr>
        </p:nvSpPr>
        <p:spPr/>
        <p:txBody>
          <a:bodyPr/>
          <a:lstStyle/>
          <a:p>
            <a:r>
              <a:rPr lang="en-US"/>
              <a:t>Bike Walk Jax</a:t>
            </a:r>
          </a:p>
        </p:txBody>
      </p:sp>
      <p:sp>
        <p:nvSpPr>
          <p:cNvPr id="5" name="Content Placeholder 2">
            <a:extLst>
              <a:ext uri="{FF2B5EF4-FFF2-40B4-BE49-F238E27FC236}">
                <a16:creationId xmlns:a16="http://schemas.microsoft.com/office/drawing/2014/main" id="{89E00A01-DA60-2EDE-FFAD-47725049FC25}"/>
              </a:ext>
            </a:extLst>
          </p:cNvPr>
          <p:cNvSpPr txBox="1">
            <a:spLocks/>
          </p:cNvSpPr>
          <p:nvPr/>
        </p:nvSpPr>
        <p:spPr>
          <a:xfrm>
            <a:off x="533400" y="1551214"/>
            <a:ext cx="9992833" cy="4343400"/>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rgbClr val="33557C"/>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rgbClr val="33557C"/>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58368" lvl="1" indent="-365760">
              <a:buFont typeface="Wingdings" panose="05000000000000000000" pitchFamily="2" charset="2"/>
              <a:buChar char="§"/>
            </a:pPr>
            <a:r>
              <a:rPr lang="en-US" sz="3200"/>
              <a:t>Leads</a:t>
            </a:r>
          </a:p>
          <a:p>
            <a:pPr marL="841248" lvl="2" indent="-365760">
              <a:buFont typeface="Wingdings" panose="05000000000000000000" pitchFamily="2" charset="2"/>
              <a:buChar char="§"/>
            </a:pPr>
            <a:r>
              <a:rPr lang="en-US" sz="2800"/>
              <a:t>Triple A – bicycle helmets (trained volunteers?)</a:t>
            </a:r>
          </a:p>
          <a:p>
            <a:pPr marL="841248" lvl="2" indent="-365760">
              <a:buFont typeface="Wingdings" panose="05000000000000000000" pitchFamily="2" charset="2"/>
              <a:buChar char="§"/>
            </a:pPr>
            <a:r>
              <a:rPr lang="en-US" sz="2800"/>
              <a:t>Lime</a:t>
            </a:r>
          </a:p>
          <a:p>
            <a:pPr marL="841248" lvl="2" indent="-365760">
              <a:buFont typeface="Wingdings" panose="05000000000000000000" pitchFamily="2" charset="2"/>
              <a:buChar char="§"/>
            </a:pPr>
            <a:r>
              <a:rPr lang="en-US" sz="2800"/>
              <a:t>UF Health Community Engagement </a:t>
            </a:r>
          </a:p>
          <a:p>
            <a:pPr marL="841248" lvl="2" indent="-365760">
              <a:buFont typeface="Wingdings" panose="05000000000000000000" pitchFamily="2" charset="2"/>
              <a:buChar char="§"/>
            </a:pPr>
            <a:r>
              <a:rPr lang="en-US" sz="2800"/>
              <a:t>UF Trauma One - Truck</a:t>
            </a:r>
          </a:p>
          <a:p>
            <a:pPr marL="658368" lvl="1" indent="-365760">
              <a:buFont typeface="Wingdings" panose="05000000000000000000" pitchFamily="2" charset="2"/>
              <a:buChar char="§"/>
            </a:pPr>
            <a:endParaRPr lang="en-US" sz="3200"/>
          </a:p>
        </p:txBody>
      </p:sp>
      <p:pic>
        <p:nvPicPr>
          <p:cNvPr id="3" name="Picture 2" descr="Logo&#10;&#10;AI-generated content may be incorrect.">
            <a:extLst>
              <a:ext uri="{FF2B5EF4-FFF2-40B4-BE49-F238E27FC236}">
                <a16:creationId xmlns:a16="http://schemas.microsoft.com/office/drawing/2014/main" id="{AE1AF7E9-A2BA-A711-E457-CF41498B7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1719012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79DAF-1AFD-0510-4ECA-085A8F1867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55598B-2ED9-864E-11E5-D62CB97E0A82}"/>
              </a:ext>
            </a:extLst>
          </p:cNvPr>
          <p:cNvSpPr>
            <a:spLocks noGrp="1"/>
          </p:cNvSpPr>
          <p:nvPr>
            <p:ph type="title"/>
          </p:nvPr>
        </p:nvSpPr>
        <p:spPr/>
        <p:txBody>
          <a:bodyPr/>
          <a:lstStyle/>
          <a:p>
            <a:pPr algn="ctr"/>
            <a:r>
              <a:rPr lang="en-US" b="1"/>
              <a:t>SUPPORTING ACTIVITIES</a:t>
            </a:r>
          </a:p>
        </p:txBody>
      </p:sp>
      <p:sp>
        <p:nvSpPr>
          <p:cNvPr id="4" name="Footer Placeholder 3">
            <a:extLst>
              <a:ext uri="{FF2B5EF4-FFF2-40B4-BE49-F238E27FC236}">
                <a16:creationId xmlns:a16="http://schemas.microsoft.com/office/drawing/2014/main" id="{0684070D-39A4-8FF0-4167-4ECAEA46FA19}"/>
              </a:ext>
            </a:extLst>
          </p:cNvPr>
          <p:cNvSpPr>
            <a:spLocks noGrp="1"/>
          </p:cNvSpPr>
          <p:nvPr>
            <p:ph type="ftr" sz="quarter" idx="11"/>
          </p:nvPr>
        </p:nvSpPr>
        <p:spPr/>
        <p:txBody>
          <a:bodyPr/>
          <a:lstStyle/>
          <a:p>
            <a:r>
              <a:rPr lang="en-US"/>
              <a:t>Bike Walk Jax</a:t>
            </a:r>
          </a:p>
        </p:txBody>
      </p:sp>
      <p:sp>
        <p:nvSpPr>
          <p:cNvPr id="5" name="Content Placeholder 2">
            <a:extLst>
              <a:ext uri="{FF2B5EF4-FFF2-40B4-BE49-F238E27FC236}">
                <a16:creationId xmlns:a16="http://schemas.microsoft.com/office/drawing/2014/main" id="{C12FB4EE-EBE6-CF42-1A63-FE16D37EB55A}"/>
              </a:ext>
            </a:extLst>
          </p:cNvPr>
          <p:cNvSpPr txBox="1">
            <a:spLocks/>
          </p:cNvSpPr>
          <p:nvPr/>
        </p:nvSpPr>
        <p:spPr>
          <a:xfrm>
            <a:off x="1219200" y="1273898"/>
            <a:ext cx="9519237" cy="3780199"/>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rgbClr val="33557C"/>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rgbClr val="33557C"/>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sz="2600" b="1"/>
          </a:p>
          <a:p>
            <a:pPr marL="806958" lvl="1" indent="-514350">
              <a:buFont typeface="Wingdings" panose="05000000000000000000" pitchFamily="2" charset="2"/>
              <a:buChar char="§"/>
            </a:pPr>
            <a:r>
              <a:rPr lang="en-US" sz="2400"/>
              <a:t>Bike ride – </a:t>
            </a:r>
            <a:r>
              <a:rPr lang="en-US" sz="2400" err="1"/>
              <a:t>Zencog</a:t>
            </a:r>
            <a:endParaRPr lang="en-US" sz="2400"/>
          </a:p>
          <a:p>
            <a:pPr marL="989838" lvl="2" indent="-514350">
              <a:buFont typeface="Wingdings" panose="05000000000000000000" pitchFamily="2" charset="2"/>
              <a:buChar char="§"/>
            </a:pPr>
            <a:r>
              <a:rPr lang="en-US" sz="2000"/>
              <a:t>Need graphic</a:t>
            </a:r>
          </a:p>
          <a:p>
            <a:pPr marL="806958" lvl="1" indent="-514350">
              <a:buFont typeface="Wingdings" panose="05000000000000000000" pitchFamily="2" charset="2"/>
              <a:buChar char="§"/>
            </a:pPr>
            <a:r>
              <a:rPr lang="en-US" sz="2400"/>
              <a:t>Bicycle mechanic/maintenance class – </a:t>
            </a:r>
            <a:r>
              <a:rPr lang="en-US" sz="2400" err="1"/>
              <a:t>Zencog</a:t>
            </a:r>
            <a:r>
              <a:rPr lang="en-US" sz="2400"/>
              <a:t> / Honeypot</a:t>
            </a:r>
          </a:p>
          <a:p>
            <a:pPr marL="806958" lvl="1" indent="-514350">
              <a:buFont typeface="Wingdings" panose="05000000000000000000" pitchFamily="2" charset="2"/>
              <a:buChar char="§"/>
            </a:pPr>
            <a:r>
              <a:rPr lang="en-US" sz="2400"/>
              <a:t>Safety Town Pop-Up</a:t>
            </a:r>
          </a:p>
          <a:p>
            <a:pPr marL="806958" lvl="1" indent="-514350">
              <a:buFont typeface="Wingdings" panose="05000000000000000000" pitchFamily="2" charset="2"/>
              <a:buChar char="§"/>
            </a:pPr>
            <a:endParaRPr lang="en-US" sz="2400"/>
          </a:p>
          <a:p>
            <a:pPr marL="806958" lvl="1" indent="-514350">
              <a:buFont typeface="Wingdings" panose="05000000000000000000" pitchFamily="2" charset="2"/>
              <a:buChar char="§"/>
            </a:pPr>
            <a:endParaRPr lang="en-US" sz="2400"/>
          </a:p>
          <a:p>
            <a:pPr marL="806958" lvl="1" indent="-514350">
              <a:buFont typeface="Wingdings" panose="05000000000000000000" pitchFamily="2" charset="2"/>
              <a:buChar char="§"/>
            </a:pPr>
            <a:endParaRPr lang="en-US" sz="2400"/>
          </a:p>
        </p:txBody>
      </p:sp>
      <p:pic>
        <p:nvPicPr>
          <p:cNvPr id="3" name="Picture 2" descr="Logo&#10;&#10;AI-generated content may be incorrect.">
            <a:extLst>
              <a:ext uri="{FF2B5EF4-FFF2-40B4-BE49-F238E27FC236}">
                <a16:creationId xmlns:a16="http://schemas.microsoft.com/office/drawing/2014/main" id="{E7A09FA9-FD72-D94C-2574-6437E062C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2872699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ABDA9-C4F3-3B05-6F07-49DF193A1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B472B6-FC25-AA17-DDB0-33C1E1D0464F}"/>
              </a:ext>
            </a:extLst>
          </p:cNvPr>
          <p:cNvSpPr>
            <a:spLocks noGrp="1"/>
          </p:cNvSpPr>
          <p:nvPr>
            <p:ph type="title"/>
          </p:nvPr>
        </p:nvSpPr>
        <p:spPr/>
        <p:txBody>
          <a:bodyPr/>
          <a:lstStyle/>
          <a:p>
            <a:pPr algn="ctr"/>
            <a:r>
              <a:rPr lang="en-US" b="1"/>
              <a:t>VENDORS</a:t>
            </a:r>
          </a:p>
        </p:txBody>
      </p:sp>
      <p:sp>
        <p:nvSpPr>
          <p:cNvPr id="4" name="Footer Placeholder 3">
            <a:extLst>
              <a:ext uri="{FF2B5EF4-FFF2-40B4-BE49-F238E27FC236}">
                <a16:creationId xmlns:a16="http://schemas.microsoft.com/office/drawing/2014/main" id="{4E2C71CB-C8A0-B0C9-3BA9-E56A54183C66}"/>
              </a:ext>
            </a:extLst>
          </p:cNvPr>
          <p:cNvSpPr>
            <a:spLocks noGrp="1"/>
          </p:cNvSpPr>
          <p:nvPr>
            <p:ph type="ftr" sz="quarter" idx="11"/>
          </p:nvPr>
        </p:nvSpPr>
        <p:spPr/>
        <p:txBody>
          <a:bodyPr/>
          <a:lstStyle/>
          <a:p>
            <a:r>
              <a:rPr lang="en-US"/>
              <a:t>Bike Walk Jax</a:t>
            </a:r>
          </a:p>
        </p:txBody>
      </p:sp>
      <p:sp>
        <p:nvSpPr>
          <p:cNvPr id="5" name="Content Placeholder 2">
            <a:extLst>
              <a:ext uri="{FF2B5EF4-FFF2-40B4-BE49-F238E27FC236}">
                <a16:creationId xmlns:a16="http://schemas.microsoft.com/office/drawing/2014/main" id="{FA36D38D-430D-D4EB-BBFD-559383A8B830}"/>
              </a:ext>
            </a:extLst>
          </p:cNvPr>
          <p:cNvSpPr txBox="1">
            <a:spLocks/>
          </p:cNvSpPr>
          <p:nvPr/>
        </p:nvSpPr>
        <p:spPr>
          <a:xfrm>
            <a:off x="1219200" y="1273898"/>
            <a:ext cx="9519237" cy="3780199"/>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rgbClr val="33557C"/>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rgbClr val="33557C"/>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rgbClr val="33557C"/>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sz="2600" b="1"/>
          </a:p>
          <a:p>
            <a:pPr marL="806958" lvl="1" indent="-514350">
              <a:buFont typeface="Wingdings" panose="05000000000000000000" pitchFamily="2" charset="2"/>
              <a:buChar char="§"/>
            </a:pPr>
            <a:r>
              <a:rPr lang="en-US" sz="2400"/>
              <a:t>Update from Emily?</a:t>
            </a:r>
          </a:p>
          <a:p>
            <a:pPr marL="806958" lvl="1" indent="-514350">
              <a:buFont typeface="Wingdings" panose="05000000000000000000" pitchFamily="2" charset="2"/>
              <a:buChar char="§"/>
            </a:pPr>
            <a:endParaRPr lang="en-US" sz="2400"/>
          </a:p>
          <a:p>
            <a:pPr marL="806958" lvl="1" indent="-514350">
              <a:buFont typeface="Wingdings" panose="05000000000000000000" pitchFamily="2" charset="2"/>
              <a:buChar char="§"/>
            </a:pPr>
            <a:endParaRPr lang="en-US" sz="2400"/>
          </a:p>
          <a:p>
            <a:pPr marL="806958" lvl="1" indent="-514350">
              <a:buFont typeface="Wingdings" panose="05000000000000000000" pitchFamily="2" charset="2"/>
              <a:buChar char="§"/>
            </a:pPr>
            <a:endParaRPr lang="en-US" sz="2400"/>
          </a:p>
        </p:txBody>
      </p:sp>
      <p:pic>
        <p:nvPicPr>
          <p:cNvPr id="3" name="Picture 2" descr="Logo&#10;&#10;AI-generated content may be incorrect.">
            <a:extLst>
              <a:ext uri="{FF2B5EF4-FFF2-40B4-BE49-F238E27FC236}">
                <a16:creationId xmlns:a16="http://schemas.microsoft.com/office/drawing/2014/main" id="{4ABEC240-8E80-31B1-E2AE-5C6B3A235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2384796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13961-BB15-1CF8-EE0C-DBF6936464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8D4001-DA53-25B0-9C0B-49942AFE8412}"/>
              </a:ext>
            </a:extLst>
          </p:cNvPr>
          <p:cNvSpPr>
            <a:spLocks noGrp="1"/>
          </p:cNvSpPr>
          <p:nvPr>
            <p:ph type="title"/>
          </p:nvPr>
        </p:nvSpPr>
        <p:spPr/>
        <p:txBody>
          <a:bodyPr/>
          <a:lstStyle/>
          <a:p>
            <a:pPr algn="ctr"/>
            <a:r>
              <a:rPr lang="en-US" b="1"/>
              <a:t>FUNDRAISING</a:t>
            </a:r>
          </a:p>
        </p:txBody>
      </p:sp>
      <p:sp>
        <p:nvSpPr>
          <p:cNvPr id="3" name="Content Placeholder 2">
            <a:extLst>
              <a:ext uri="{FF2B5EF4-FFF2-40B4-BE49-F238E27FC236}">
                <a16:creationId xmlns:a16="http://schemas.microsoft.com/office/drawing/2014/main" id="{DCA0116D-9BE9-FE00-01EB-AF758BA134AE}"/>
              </a:ext>
            </a:extLst>
          </p:cNvPr>
          <p:cNvSpPr>
            <a:spLocks noGrp="1"/>
          </p:cNvSpPr>
          <p:nvPr>
            <p:ph idx="1"/>
          </p:nvPr>
        </p:nvSpPr>
        <p:spPr>
          <a:xfrm>
            <a:off x="1193800" y="1540933"/>
            <a:ext cx="9519237" cy="5088467"/>
          </a:xfrm>
        </p:spPr>
        <p:txBody>
          <a:bodyPr>
            <a:normAutofit/>
          </a:bodyPr>
          <a:lstStyle/>
          <a:p>
            <a:pPr marL="457200" indent="-457200">
              <a:buFont typeface="+mj-lt"/>
              <a:buAutoNum type="arabicPeriod"/>
            </a:pPr>
            <a:r>
              <a:rPr lang="en-US" sz="2800" b="1"/>
              <a:t>Fundraising:</a:t>
            </a:r>
          </a:p>
          <a:p>
            <a:pPr marL="658368" lvl="1" indent="-365760">
              <a:buFont typeface="Wingdings" panose="05000000000000000000" pitchFamily="2" charset="2"/>
              <a:buChar char="§"/>
            </a:pPr>
            <a:r>
              <a:rPr lang="en-US" sz="2400"/>
              <a:t>Charging Exhibitors ? </a:t>
            </a:r>
            <a:r>
              <a:rPr lang="en-US" sz="2400" b="1"/>
              <a:t>No</a:t>
            </a:r>
          </a:p>
          <a:p>
            <a:pPr marL="658368" lvl="1" indent="-365760">
              <a:buFont typeface="Wingdings" panose="05000000000000000000" pitchFamily="2" charset="2"/>
              <a:buChar char="§"/>
            </a:pPr>
            <a:r>
              <a:rPr lang="en-US" sz="2400"/>
              <a:t>Taking Donations ? </a:t>
            </a:r>
            <a:r>
              <a:rPr lang="en-US" sz="2400" b="1"/>
              <a:t>Hopefully</a:t>
            </a:r>
          </a:p>
          <a:p>
            <a:pPr marL="841248" lvl="2" indent="-365760">
              <a:buFont typeface="Wingdings" panose="05000000000000000000" pitchFamily="2" charset="2"/>
              <a:buChar char="§"/>
            </a:pPr>
            <a:r>
              <a:rPr lang="en-US" sz="2000">
                <a:highlight>
                  <a:srgbClr val="FFFF00"/>
                </a:highlight>
              </a:rPr>
              <a:t>Nonprofit corporation established!!!</a:t>
            </a:r>
          </a:p>
          <a:p>
            <a:pPr marL="841248" lvl="2" indent="-365760">
              <a:buFont typeface="Wingdings" panose="05000000000000000000" pitchFamily="2" charset="2"/>
              <a:buChar char="§"/>
            </a:pPr>
            <a:r>
              <a:rPr lang="en-US" sz="2000"/>
              <a:t>EIN obtained from IRS</a:t>
            </a:r>
          </a:p>
          <a:p>
            <a:pPr marL="841248" lvl="2" indent="-365760">
              <a:buFont typeface="Wingdings" panose="05000000000000000000" pitchFamily="2" charset="2"/>
              <a:buChar char="§"/>
            </a:pPr>
            <a:r>
              <a:rPr lang="en-US" sz="2000"/>
              <a:t>1023EZ form submitted to IRS – SEPTEMBER 19 (2 WEEKS)</a:t>
            </a:r>
          </a:p>
          <a:p>
            <a:pPr marL="841248" lvl="2" indent="-365760">
              <a:buFont typeface="Wingdings" panose="05000000000000000000" pitchFamily="2" charset="2"/>
              <a:buChar char="§"/>
            </a:pPr>
            <a:r>
              <a:rPr lang="en-US" sz="2000"/>
              <a:t>Register under the Solicitations and Contributions Act as a Florida Charitable Organization</a:t>
            </a:r>
          </a:p>
          <a:p>
            <a:pPr marL="841248" lvl="2" indent="-365760">
              <a:buFont typeface="Wingdings" panose="05000000000000000000" pitchFamily="2" charset="2"/>
              <a:buChar char="§"/>
            </a:pPr>
            <a:r>
              <a:rPr lang="en-US" sz="2000"/>
              <a:t>Open bank account</a:t>
            </a:r>
          </a:p>
        </p:txBody>
      </p:sp>
      <p:sp>
        <p:nvSpPr>
          <p:cNvPr id="4" name="Footer Placeholder 3">
            <a:extLst>
              <a:ext uri="{FF2B5EF4-FFF2-40B4-BE49-F238E27FC236}">
                <a16:creationId xmlns:a16="http://schemas.microsoft.com/office/drawing/2014/main" id="{3AA3AD87-7BEB-D553-F033-B5D8B9127353}"/>
              </a:ext>
            </a:extLst>
          </p:cNvPr>
          <p:cNvSpPr>
            <a:spLocks noGrp="1"/>
          </p:cNvSpPr>
          <p:nvPr>
            <p:ph type="ftr" sz="quarter" idx="11"/>
          </p:nvPr>
        </p:nvSpPr>
        <p:spPr/>
        <p:txBody>
          <a:bodyPr/>
          <a:lstStyle/>
          <a:p>
            <a:r>
              <a:rPr lang="en-US"/>
              <a:t>Bike Walk Jax</a:t>
            </a:r>
          </a:p>
        </p:txBody>
      </p:sp>
      <p:sp>
        <p:nvSpPr>
          <p:cNvPr id="5" name="TextBox 4">
            <a:extLst>
              <a:ext uri="{FF2B5EF4-FFF2-40B4-BE49-F238E27FC236}">
                <a16:creationId xmlns:a16="http://schemas.microsoft.com/office/drawing/2014/main" id="{A65E79ED-00D7-CFC7-D7B1-1ED46A138DE9}"/>
              </a:ext>
            </a:extLst>
          </p:cNvPr>
          <p:cNvSpPr txBox="1"/>
          <p:nvPr/>
        </p:nvSpPr>
        <p:spPr>
          <a:xfrm>
            <a:off x="0" y="5620823"/>
            <a:ext cx="12192000" cy="461665"/>
          </a:xfrm>
          <a:prstGeom prst="rect">
            <a:avLst/>
          </a:prstGeom>
          <a:noFill/>
        </p:spPr>
        <p:txBody>
          <a:bodyPr wrap="square">
            <a:spAutoFit/>
          </a:bodyPr>
          <a:lstStyle/>
          <a:p>
            <a:pPr algn="ctr"/>
            <a:r>
              <a:rPr lang="en-US" sz="2400" b="1"/>
              <a:t>Contingent on federal paperwork being approved</a:t>
            </a:r>
            <a:endParaRPr lang="en-US" sz="2400"/>
          </a:p>
        </p:txBody>
      </p:sp>
      <p:pic>
        <p:nvPicPr>
          <p:cNvPr id="6" name="Picture 5" descr="Logo&#10;&#10;AI-generated content may be incorrect.">
            <a:extLst>
              <a:ext uri="{FF2B5EF4-FFF2-40B4-BE49-F238E27FC236}">
                <a16:creationId xmlns:a16="http://schemas.microsoft.com/office/drawing/2014/main" id="{EA073E7F-3822-BBF7-290E-4CDB3D679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3170458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D1D20-BE2B-E280-FE3B-01395B822E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4754B5-168F-ECD9-3FD1-0CDC47D7634C}"/>
              </a:ext>
            </a:extLst>
          </p:cNvPr>
          <p:cNvSpPr>
            <a:spLocks noGrp="1"/>
          </p:cNvSpPr>
          <p:nvPr>
            <p:ph type="title"/>
          </p:nvPr>
        </p:nvSpPr>
        <p:spPr/>
        <p:txBody>
          <a:bodyPr/>
          <a:lstStyle/>
          <a:p>
            <a:pPr algn="ctr"/>
            <a:r>
              <a:rPr lang="en-US" b="1"/>
              <a:t>MEDIA</a:t>
            </a:r>
          </a:p>
        </p:txBody>
      </p:sp>
      <p:sp>
        <p:nvSpPr>
          <p:cNvPr id="3" name="Content Placeholder 2">
            <a:extLst>
              <a:ext uri="{FF2B5EF4-FFF2-40B4-BE49-F238E27FC236}">
                <a16:creationId xmlns:a16="http://schemas.microsoft.com/office/drawing/2014/main" id="{3668CC35-EC29-E45E-5973-F89A1DDAA2B6}"/>
              </a:ext>
            </a:extLst>
          </p:cNvPr>
          <p:cNvSpPr>
            <a:spLocks noGrp="1"/>
          </p:cNvSpPr>
          <p:nvPr>
            <p:ph idx="1"/>
          </p:nvPr>
        </p:nvSpPr>
        <p:spPr>
          <a:xfrm>
            <a:off x="1193800" y="1540934"/>
            <a:ext cx="9519237" cy="4759506"/>
          </a:xfrm>
        </p:spPr>
        <p:txBody>
          <a:bodyPr>
            <a:normAutofit/>
          </a:bodyPr>
          <a:lstStyle/>
          <a:p>
            <a:pPr marL="806958" lvl="1" indent="-514350">
              <a:buFont typeface="Wingdings" panose="05000000000000000000" pitchFamily="2" charset="2"/>
              <a:buChar char="§"/>
            </a:pPr>
            <a:r>
              <a:rPr lang="en-US" sz="2400"/>
              <a:t>Media Advisory</a:t>
            </a:r>
          </a:p>
          <a:p>
            <a:pPr marL="806958" lvl="1" indent="-514350">
              <a:buFont typeface="Wingdings" panose="05000000000000000000" pitchFamily="2" charset="2"/>
              <a:buChar char="§"/>
            </a:pPr>
            <a:r>
              <a:rPr lang="en-US" sz="2400"/>
              <a:t>First Coast Connect episode</a:t>
            </a:r>
          </a:p>
          <a:p>
            <a:pPr marL="806958" lvl="1" indent="-514350">
              <a:buFont typeface="Wingdings" panose="05000000000000000000" pitchFamily="2" charset="2"/>
              <a:buChar char="§"/>
            </a:pPr>
            <a:r>
              <a:rPr lang="en-US" sz="2400"/>
              <a:t>Newspaper Op-Ed</a:t>
            </a:r>
          </a:p>
          <a:p>
            <a:pPr marL="989838" lvl="2" indent="-514350">
              <a:buFont typeface="Wingdings" panose="05000000000000000000" pitchFamily="2" charset="2"/>
              <a:buChar char="§"/>
            </a:pPr>
            <a:r>
              <a:rPr lang="en-US" sz="2000" err="1"/>
              <a:t>JaxToday</a:t>
            </a:r>
            <a:endParaRPr lang="en-US" sz="2000"/>
          </a:p>
          <a:p>
            <a:pPr marL="989838" lvl="2" indent="-514350">
              <a:buFont typeface="Wingdings" panose="05000000000000000000" pitchFamily="2" charset="2"/>
              <a:buChar char="§"/>
            </a:pPr>
            <a:r>
              <a:rPr lang="en-US" sz="2000"/>
              <a:t>The Resident</a:t>
            </a:r>
          </a:p>
          <a:p>
            <a:pPr marL="806958" lvl="1" indent="-514350">
              <a:buFont typeface="Wingdings" panose="05000000000000000000" pitchFamily="2" charset="2"/>
              <a:buChar char="§"/>
            </a:pPr>
            <a:r>
              <a:rPr lang="en-US" sz="2400"/>
              <a:t>MyJax.com – hold message</a:t>
            </a:r>
          </a:p>
        </p:txBody>
      </p:sp>
      <p:sp>
        <p:nvSpPr>
          <p:cNvPr id="4" name="Footer Placeholder 3">
            <a:extLst>
              <a:ext uri="{FF2B5EF4-FFF2-40B4-BE49-F238E27FC236}">
                <a16:creationId xmlns:a16="http://schemas.microsoft.com/office/drawing/2014/main" id="{6E7139E8-60C9-B61F-0538-07381FB633A5}"/>
              </a:ext>
            </a:extLst>
          </p:cNvPr>
          <p:cNvSpPr>
            <a:spLocks noGrp="1"/>
          </p:cNvSpPr>
          <p:nvPr>
            <p:ph type="ftr" sz="quarter" idx="11"/>
          </p:nvPr>
        </p:nvSpPr>
        <p:spPr/>
        <p:txBody>
          <a:bodyPr/>
          <a:lstStyle/>
          <a:p>
            <a:r>
              <a:rPr lang="en-US"/>
              <a:t>Bike Walk Jax</a:t>
            </a:r>
          </a:p>
        </p:txBody>
      </p:sp>
      <p:sp>
        <p:nvSpPr>
          <p:cNvPr id="5" name="TextBox 4">
            <a:extLst>
              <a:ext uri="{FF2B5EF4-FFF2-40B4-BE49-F238E27FC236}">
                <a16:creationId xmlns:a16="http://schemas.microsoft.com/office/drawing/2014/main" id="{F7BDB32D-0486-8E1D-E748-137614D87214}"/>
              </a:ext>
            </a:extLst>
          </p:cNvPr>
          <p:cNvSpPr txBox="1"/>
          <p:nvPr/>
        </p:nvSpPr>
        <p:spPr>
          <a:xfrm>
            <a:off x="0" y="5317066"/>
            <a:ext cx="12192000" cy="830997"/>
          </a:xfrm>
          <a:prstGeom prst="rect">
            <a:avLst/>
          </a:prstGeom>
          <a:noFill/>
        </p:spPr>
        <p:txBody>
          <a:bodyPr wrap="square">
            <a:spAutoFit/>
          </a:bodyPr>
          <a:lstStyle/>
          <a:p>
            <a:pPr algn="ctr"/>
            <a:r>
              <a:rPr lang="en-US" sz="2400" b="1"/>
              <a:t>Please share any media contacts with</a:t>
            </a:r>
          </a:p>
          <a:p>
            <a:pPr algn="ctr"/>
            <a:r>
              <a:rPr lang="en-US" sz="2400" b="1"/>
              <a:t>lauren.rushing@jacksonvillebpac.com</a:t>
            </a:r>
            <a:endParaRPr lang="en-US" sz="2400"/>
          </a:p>
        </p:txBody>
      </p:sp>
      <p:pic>
        <p:nvPicPr>
          <p:cNvPr id="6" name="Picture 5" descr="Logo&#10;&#10;AI-generated content may be incorrect.">
            <a:extLst>
              <a:ext uri="{FF2B5EF4-FFF2-40B4-BE49-F238E27FC236}">
                <a16:creationId xmlns:a16="http://schemas.microsoft.com/office/drawing/2014/main" id="{5A84B664-8F02-F14F-2AA2-3905E720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960510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D2312-CCB4-B341-37B7-A3AC48F54B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F18523-5328-D41D-858C-ED01FC124DFA}"/>
              </a:ext>
            </a:extLst>
          </p:cNvPr>
          <p:cNvSpPr>
            <a:spLocks noGrp="1"/>
          </p:cNvSpPr>
          <p:nvPr>
            <p:ph type="title"/>
          </p:nvPr>
        </p:nvSpPr>
        <p:spPr/>
        <p:txBody>
          <a:bodyPr/>
          <a:lstStyle/>
          <a:p>
            <a:pPr algn="ctr"/>
            <a:r>
              <a:rPr lang="en-US" b="1"/>
              <a:t>PROMOTION MATERIALS</a:t>
            </a:r>
          </a:p>
        </p:txBody>
      </p:sp>
      <p:sp>
        <p:nvSpPr>
          <p:cNvPr id="3" name="Content Placeholder 2">
            <a:extLst>
              <a:ext uri="{FF2B5EF4-FFF2-40B4-BE49-F238E27FC236}">
                <a16:creationId xmlns:a16="http://schemas.microsoft.com/office/drawing/2014/main" id="{15490FEB-48D9-F61F-00A1-A5DEBCFD58DB}"/>
              </a:ext>
            </a:extLst>
          </p:cNvPr>
          <p:cNvSpPr>
            <a:spLocks noGrp="1"/>
          </p:cNvSpPr>
          <p:nvPr>
            <p:ph idx="1"/>
          </p:nvPr>
        </p:nvSpPr>
        <p:spPr>
          <a:xfrm>
            <a:off x="1193800" y="1628078"/>
            <a:ext cx="9519237" cy="4804035"/>
          </a:xfrm>
        </p:spPr>
        <p:txBody>
          <a:bodyPr>
            <a:normAutofit/>
          </a:bodyPr>
          <a:lstStyle/>
          <a:p>
            <a:pPr marL="514350" indent="-514350">
              <a:buFont typeface="+mj-lt"/>
              <a:buAutoNum type="arabicPeriod"/>
            </a:pPr>
            <a:r>
              <a:rPr lang="en-US" sz="2800"/>
              <a:t>New Logo (Bike Walk Jax) </a:t>
            </a:r>
            <a:r>
              <a:rPr lang="en-US" sz="3600" b="1"/>
              <a:t>✓</a:t>
            </a:r>
            <a:endParaRPr lang="en-US" sz="2800" b="1"/>
          </a:p>
          <a:p>
            <a:pPr marL="514350" indent="-514350">
              <a:buFont typeface="+mj-lt"/>
              <a:buAutoNum type="arabicPeriod"/>
            </a:pPr>
            <a:r>
              <a:rPr lang="en-US" sz="2800"/>
              <a:t>Save the Date graphic </a:t>
            </a:r>
            <a:r>
              <a:rPr lang="en-US" sz="2800" b="1"/>
              <a:t>✓ (New Facebook!)</a:t>
            </a:r>
            <a:endParaRPr lang="en-US" sz="2800"/>
          </a:p>
          <a:p>
            <a:pPr marL="514350" indent="-514350">
              <a:buFont typeface="+mj-lt"/>
              <a:buAutoNum type="arabicPeriod"/>
            </a:pPr>
            <a:r>
              <a:rPr lang="en-US" sz="2800"/>
              <a:t>1-pager </a:t>
            </a:r>
            <a:r>
              <a:rPr lang="en-US" sz="2800" b="1"/>
              <a:t>✓</a:t>
            </a:r>
          </a:p>
          <a:p>
            <a:pPr marL="514350" indent="-514350">
              <a:buFont typeface="+mj-lt"/>
              <a:buAutoNum type="arabicPeriod"/>
            </a:pPr>
            <a:r>
              <a:rPr lang="en-US" sz="2800"/>
              <a:t>Social Media Promotional Graphics (4 weeks out)</a:t>
            </a:r>
          </a:p>
          <a:p>
            <a:pPr marL="514350" indent="-514350">
              <a:buFont typeface="+mj-lt"/>
              <a:buAutoNum type="arabicPeriod"/>
            </a:pPr>
            <a:r>
              <a:rPr lang="en-US" sz="2800"/>
              <a:t>Flyer (3 weeks out)</a:t>
            </a:r>
          </a:p>
        </p:txBody>
      </p:sp>
      <p:sp>
        <p:nvSpPr>
          <p:cNvPr id="4" name="Footer Placeholder 3">
            <a:extLst>
              <a:ext uri="{FF2B5EF4-FFF2-40B4-BE49-F238E27FC236}">
                <a16:creationId xmlns:a16="http://schemas.microsoft.com/office/drawing/2014/main" id="{D35F3062-22B4-6681-C330-12CDD7D2F49D}"/>
              </a:ext>
            </a:extLst>
          </p:cNvPr>
          <p:cNvSpPr>
            <a:spLocks noGrp="1"/>
          </p:cNvSpPr>
          <p:nvPr>
            <p:ph type="ftr" sz="quarter" idx="11"/>
          </p:nvPr>
        </p:nvSpPr>
        <p:spPr/>
        <p:txBody>
          <a:bodyPr/>
          <a:lstStyle/>
          <a:p>
            <a:r>
              <a:rPr lang="en-US"/>
              <a:t>Bike Walk Jax</a:t>
            </a:r>
          </a:p>
        </p:txBody>
      </p:sp>
      <p:pic>
        <p:nvPicPr>
          <p:cNvPr id="5" name="Picture 4" descr="Logo&#10;&#10;AI-generated content may be incorrect.">
            <a:extLst>
              <a:ext uri="{FF2B5EF4-FFF2-40B4-BE49-F238E27FC236}">
                <a16:creationId xmlns:a16="http://schemas.microsoft.com/office/drawing/2014/main" id="{74E1E650-9920-E99C-8535-55FF4EB48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3389937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7D8AB-A7CF-F430-4D63-0CFC0F4489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340CBC-49A3-DA94-2282-762A55D7B4CF}"/>
              </a:ext>
            </a:extLst>
          </p:cNvPr>
          <p:cNvSpPr>
            <a:spLocks noGrp="1"/>
          </p:cNvSpPr>
          <p:nvPr>
            <p:ph type="title"/>
          </p:nvPr>
        </p:nvSpPr>
        <p:spPr/>
        <p:txBody>
          <a:bodyPr/>
          <a:lstStyle/>
          <a:p>
            <a:pPr algn="ctr"/>
            <a:r>
              <a:rPr lang="en-US" b="1"/>
              <a:t>IMMEDIATE NEXT STEPS</a:t>
            </a:r>
          </a:p>
        </p:txBody>
      </p:sp>
      <p:sp>
        <p:nvSpPr>
          <p:cNvPr id="3" name="Content Placeholder 2">
            <a:extLst>
              <a:ext uri="{FF2B5EF4-FFF2-40B4-BE49-F238E27FC236}">
                <a16:creationId xmlns:a16="http://schemas.microsoft.com/office/drawing/2014/main" id="{D7D77C53-3A5D-FACD-F5D6-2214D349C7DE}"/>
              </a:ext>
            </a:extLst>
          </p:cNvPr>
          <p:cNvSpPr>
            <a:spLocks noGrp="1"/>
          </p:cNvSpPr>
          <p:nvPr>
            <p:ph idx="1"/>
          </p:nvPr>
        </p:nvSpPr>
        <p:spPr>
          <a:xfrm>
            <a:off x="1193800" y="1628078"/>
            <a:ext cx="9519237" cy="4804035"/>
          </a:xfrm>
        </p:spPr>
        <p:txBody>
          <a:bodyPr>
            <a:normAutofit/>
          </a:bodyPr>
          <a:lstStyle/>
          <a:p>
            <a:pPr marL="0" indent="0" algn="ctr">
              <a:buNone/>
            </a:pPr>
            <a:r>
              <a:rPr lang="en-US" sz="3200" b="1"/>
              <a:t>What is needed for advertising?</a:t>
            </a:r>
          </a:p>
          <a:p>
            <a:pPr lvl="1" indent="-274320">
              <a:buFont typeface="Wingdings" panose="05000000000000000000" pitchFamily="2" charset="2"/>
              <a:buChar char="§"/>
            </a:pPr>
            <a:r>
              <a:rPr lang="en-US" sz="3000"/>
              <a:t>Follow up with Council Members</a:t>
            </a:r>
          </a:p>
          <a:p>
            <a:pPr lvl="1" indent="-274320">
              <a:buFont typeface="Wingdings" panose="05000000000000000000" pitchFamily="2" charset="2"/>
              <a:buChar char="§"/>
            </a:pPr>
            <a:r>
              <a:rPr lang="en-US" sz="3000"/>
              <a:t>Follow Victim Leads</a:t>
            </a:r>
          </a:p>
          <a:p>
            <a:pPr lvl="1" indent="-274320">
              <a:buFont typeface="Wingdings" panose="05000000000000000000" pitchFamily="2" charset="2"/>
              <a:buChar char="§"/>
            </a:pPr>
            <a:r>
              <a:rPr lang="en-US" sz="3000"/>
              <a:t>Follow up with Exhibitors</a:t>
            </a:r>
          </a:p>
          <a:p>
            <a:pPr lvl="1" indent="-274320">
              <a:buFont typeface="Wingdings" panose="05000000000000000000" pitchFamily="2" charset="2"/>
              <a:buChar char="§"/>
            </a:pPr>
            <a:r>
              <a:rPr lang="en-US" sz="2800"/>
              <a:t>Confirm speaker line up</a:t>
            </a:r>
          </a:p>
          <a:p>
            <a:pPr lvl="1" indent="-274320">
              <a:buFont typeface="Wingdings" panose="05000000000000000000" pitchFamily="2" charset="2"/>
              <a:buChar char="§"/>
            </a:pPr>
            <a:r>
              <a:rPr lang="en-US" sz="3000"/>
              <a:t>Social media graphics</a:t>
            </a:r>
          </a:p>
        </p:txBody>
      </p:sp>
      <p:sp>
        <p:nvSpPr>
          <p:cNvPr id="4" name="Footer Placeholder 3">
            <a:extLst>
              <a:ext uri="{FF2B5EF4-FFF2-40B4-BE49-F238E27FC236}">
                <a16:creationId xmlns:a16="http://schemas.microsoft.com/office/drawing/2014/main" id="{7EFBCDC3-B1E7-7C21-DE18-90ACF4DD2316}"/>
              </a:ext>
            </a:extLst>
          </p:cNvPr>
          <p:cNvSpPr>
            <a:spLocks noGrp="1"/>
          </p:cNvSpPr>
          <p:nvPr>
            <p:ph type="ftr" sz="quarter" idx="11"/>
          </p:nvPr>
        </p:nvSpPr>
        <p:spPr/>
        <p:txBody>
          <a:bodyPr/>
          <a:lstStyle/>
          <a:p>
            <a:r>
              <a:rPr lang="en-US"/>
              <a:t>Bike Walk Jax</a:t>
            </a:r>
          </a:p>
        </p:txBody>
      </p:sp>
      <p:pic>
        <p:nvPicPr>
          <p:cNvPr id="5" name="Picture 4" descr="Logo&#10;&#10;AI-generated content may be incorrect.">
            <a:extLst>
              <a:ext uri="{FF2B5EF4-FFF2-40B4-BE49-F238E27FC236}">
                <a16:creationId xmlns:a16="http://schemas.microsoft.com/office/drawing/2014/main" id="{389E868B-AE1A-96E5-50E3-159AF0FD4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1721681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21CC3-5642-C6B7-6674-A8853463BF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421672-A0BE-1758-E4E2-485C18F74C0F}"/>
              </a:ext>
            </a:extLst>
          </p:cNvPr>
          <p:cNvSpPr>
            <a:spLocks noGrp="1"/>
          </p:cNvSpPr>
          <p:nvPr>
            <p:ph type="title"/>
          </p:nvPr>
        </p:nvSpPr>
        <p:spPr/>
        <p:txBody>
          <a:bodyPr/>
          <a:lstStyle/>
          <a:p>
            <a:pPr algn="ctr"/>
            <a:r>
              <a:rPr lang="en-US" b="1"/>
              <a:t>Volunteers Needed</a:t>
            </a:r>
          </a:p>
        </p:txBody>
      </p:sp>
      <p:sp>
        <p:nvSpPr>
          <p:cNvPr id="3" name="Content Placeholder 2">
            <a:extLst>
              <a:ext uri="{FF2B5EF4-FFF2-40B4-BE49-F238E27FC236}">
                <a16:creationId xmlns:a16="http://schemas.microsoft.com/office/drawing/2014/main" id="{831E1752-142B-9926-EF8D-821B9101C7E6}"/>
              </a:ext>
            </a:extLst>
          </p:cNvPr>
          <p:cNvSpPr>
            <a:spLocks noGrp="1"/>
          </p:cNvSpPr>
          <p:nvPr>
            <p:ph idx="1"/>
          </p:nvPr>
        </p:nvSpPr>
        <p:spPr>
          <a:xfrm>
            <a:off x="1193800" y="1628078"/>
            <a:ext cx="9519237" cy="4804035"/>
          </a:xfrm>
        </p:spPr>
        <p:txBody>
          <a:bodyPr>
            <a:normAutofit/>
          </a:bodyPr>
          <a:lstStyle/>
          <a:p>
            <a:pPr lvl="1" indent="-274320">
              <a:buFont typeface="Wingdings" panose="05000000000000000000" pitchFamily="2" charset="2"/>
              <a:buChar char="§"/>
            </a:pPr>
            <a:r>
              <a:rPr lang="en-US" sz="3000"/>
              <a:t>Graphics</a:t>
            </a:r>
          </a:p>
          <a:p>
            <a:pPr lvl="1" indent="-274320">
              <a:buFont typeface="Wingdings" panose="05000000000000000000" pitchFamily="2" charset="2"/>
              <a:buChar char="§"/>
            </a:pPr>
            <a:r>
              <a:rPr lang="en-US" sz="3000"/>
              <a:t>Photographer</a:t>
            </a:r>
          </a:p>
          <a:p>
            <a:pPr lvl="1" indent="-274320">
              <a:buFont typeface="Wingdings" panose="05000000000000000000" pitchFamily="2" charset="2"/>
              <a:buChar char="§"/>
            </a:pPr>
            <a:r>
              <a:rPr lang="en-US" sz="3000"/>
              <a:t>Web designer</a:t>
            </a:r>
          </a:p>
          <a:p>
            <a:pPr lvl="1" indent="-274320">
              <a:buFont typeface="Wingdings" panose="05000000000000000000" pitchFamily="2" charset="2"/>
              <a:buChar char="§"/>
            </a:pPr>
            <a:r>
              <a:rPr lang="en-US" sz="3000"/>
              <a:t>Moving materials and set-up the day of</a:t>
            </a:r>
          </a:p>
          <a:p>
            <a:pPr indent="-274320">
              <a:buFont typeface="Wingdings" panose="05000000000000000000" pitchFamily="2" charset="2"/>
              <a:buChar char="§"/>
            </a:pPr>
            <a:endParaRPr lang="en-US" sz="3200"/>
          </a:p>
        </p:txBody>
      </p:sp>
      <p:sp>
        <p:nvSpPr>
          <p:cNvPr id="4" name="Footer Placeholder 3">
            <a:extLst>
              <a:ext uri="{FF2B5EF4-FFF2-40B4-BE49-F238E27FC236}">
                <a16:creationId xmlns:a16="http://schemas.microsoft.com/office/drawing/2014/main" id="{6088E452-162A-157D-44CE-B2BDAE8C6574}"/>
              </a:ext>
            </a:extLst>
          </p:cNvPr>
          <p:cNvSpPr>
            <a:spLocks noGrp="1"/>
          </p:cNvSpPr>
          <p:nvPr>
            <p:ph type="ftr" sz="quarter" idx="11"/>
          </p:nvPr>
        </p:nvSpPr>
        <p:spPr/>
        <p:txBody>
          <a:bodyPr/>
          <a:lstStyle/>
          <a:p>
            <a:r>
              <a:rPr lang="en-US"/>
              <a:t>Bike Walk Jax</a:t>
            </a:r>
          </a:p>
        </p:txBody>
      </p:sp>
      <p:pic>
        <p:nvPicPr>
          <p:cNvPr id="5" name="Picture 4" descr="Logo&#10;&#10;AI-generated content may be incorrect.">
            <a:extLst>
              <a:ext uri="{FF2B5EF4-FFF2-40B4-BE49-F238E27FC236}">
                <a16:creationId xmlns:a16="http://schemas.microsoft.com/office/drawing/2014/main" id="{B9512CE8-F028-F826-C898-74F3DB0C8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1713559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445EC-5DF0-5A46-3CF4-28C6C3416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B3CAB2-7E4B-F41C-A854-1A75A9BAF950}"/>
              </a:ext>
            </a:extLst>
          </p:cNvPr>
          <p:cNvSpPr>
            <a:spLocks noGrp="1"/>
          </p:cNvSpPr>
          <p:nvPr>
            <p:ph type="title"/>
          </p:nvPr>
        </p:nvSpPr>
        <p:spPr/>
        <p:txBody>
          <a:bodyPr/>
          <a:lstStyle/>
          <a:p>
            <a:pPr algn="ctr"/>
            <a:r>
              <a:rPr lang="en-US" b="1"/>
              <a:t>CALL TO ACTION</a:t>
            </a:r>
          </a:p>
        </p:txBody>
      </p:sp>
      <p:sp>
        <p:nvSpPr>
          <p:cNvPr id="3" name="Content Placeholder 2">
            <a:extLst>
              <a:ext uri="{FF2B5EF4-FFF2-40B4-BE49-F238E27FC236}">
                <a16:creationId xmlns:a16="http://schemas.microsoft.com/office/drawing/2014/main" id="{EEEC3AAA-9530-9506-86AE-097C7896D50E}"/>
              </a:ext>
            </a:extLst>
          </p:cNvPr>
          <p:cNvSpPr>
            <a:spLocks noGrp="1"/>
          </p:cNvSpPr>
          <p:nvPr>
            <p:ph idx="1"/>
          </p:nvPr>
        </p:nvSpPr>
        <p:spPr>
          <a:xfrm>
            <a:off x="1193800" y="1540934"/>
            <a:ext cx="9519237" cy="4759506"/>
          </a:xfrm>
        </p:spPr>
        <p:txBody>
          <a:bodyPr>
            <a:normAutofit/>
          </a:bodyPr>
          <a:lstStyle/>
          <a:p>
            <a:pPr marL="806958" lvl="1" indent="-514350">
              <a:buFont typeface="Wingdings" panose="05000000000000000000" pitchFamily="2" charset="2"/>
              <a:buChar char="§"/>
            </a:pPr>
            <a:r>
              <a:rPr lang="en-US" sz="3200" b="1"/>
              <a:t>Last Year</a:t>
            </a:r>
          </a:p>
          <a:p>
            <a:pPr marL="989838" lvl="2" indent="-514350">
              <a:buFont typeface="Wingdings" panose="05000000000000000000" pitchFamily="2" charset="2"/>
              <a:buChar char="§"/>
            </a:pPr>
            <a:r>
              <a:rPr lang="en-US" sz="2800"/>
              <a:t>Vision Zero Resolution</a:t>
            </a:r>
          </a:p>
          <a:p>
            <a:pPr marL="989838" lvl="2" indent="-514350">
              <a:buFont typeface="Wingdings" panose="05000000000000000000" pitchFamily="2" charset="2"/>
              <a:buChar char="§"/>
            </a:pPr>
            <a:r>
              <a:rPr lang="en-US" sz="2800"/>
              <a:t>Speed Cameras in School Zones</a:t>
            </a:r>
          </a:p>
          <a:p>
            <a:pPr marL="749808" lvl="1" indent="-457200">
              <a:buFont typeface="Wingdings" panose="05000000000000000000" pitchFamily="2" charset="2"/>
              <a:buChar char="§"/>
            </a:pPr>
            <a:r>
              <a:rPr lang="en-US" sz="3200" b="1"/>
              <a:t>Potential New</a:t>
            </a:r>
          </a:p>
          <a:p>
            <a:pPr marL="989838" lvl="2" indent="-514350">
              <a:buFont typeface="Wingdings" panose="05000000000000000000" pitchFamily="2" charset="2"/>
              <a:buChar char="§"/>
            </a:pPr>
            <a:r>
              <a:rPr lang="en-US" sz="2800"/>
              <a:t>Updating City’s school zone policy</a:t>
            </a:r>
          </a:p>
          <a:p>
            <a:pPr marL="989838" lvl="2" indent="-514350">
              <a:buFont typeface="Wingdings" panose="05000000000000000000" pitchFamily="2" charset="2"/>
              <a:buChar char="§"/>
            </a:pPr>
            <a:endParaRPr lang="en-US" sz="2800"/>
          </a:p>
          <a:p>
            <a:pPr marL="475488" lvl="2" indent="0" algn="ctr">
              <a:buNone/>
            </a:pPr>
            <a:r>
              <a:rPr lang="en-US" sz="2800"/>
              <a:t>Thoughts?</a:t>
            </a:r>
          </a:p>
        </p:txBody>
      </p:sp>
      <p:sp>
        <p:nvSpPr>
          <p:cNvPr id="4" name="Footer Placeholder 3">
            <a:extLst>
              <a:ext uri="{FF2B5EF4-FFF2-40B4-BE49-F238E27FC236}">
                <a16:creationId xmlns:a16="http://schemas.microsoft.com/office/drawing/2014/main" id="{031A156C-A9B1-6740-BC92-E78BEE8F1428}"/>
              </a:ext>
            </a:extLst>
          </p:cNvPr>
          <p:cNvSpPr>
            <a:spLocks noGrp="1"/>
          </p:cNvSpPr>
          <p:nvPr>
            <p:ph type="ftr" sz="quarter" idx="11"/>
          </p:nvPr>
        </p:nvSpPr>
        <p:spPr/>
        <p:txBody>
          <a:bodyPr/>
          <a:lstStyle/>
          <a:p>
            <a:r>
              <a:rPr lang="en-US"/>
              <a:t>Bike Walk Jax</a:t>
            </a:r>
          </a:p>
        </p:txBody>
      </p:sp>
      <p:pic>
        <p:nvPicPr>
          <p:cNvPr id="5" name="Picture 4" descr="Logo&#10;&#10;AI-generated content may be incorrect.">
            <a:extLst>
              <a:ext uri="{FF2B5EF4-FFF2-40B4-BE49-F238E27FC236}">
                <a16:creationId xmlns:a16="http://schemas.microsoft.com/office/drawing/2014/main" id="{EFF823B3-5D47-75F5-A411-02FE714E0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1832795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7D0E3-BDC5-77D5-0217-0F1EE25259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35A37C-D875-558F-88B1-4BFEC1570E67}"/>
              </a:ext>
            </a:extLst>
          </p:cNvPr>
          <p:cNvSpPr>
            <a:spLocks noGrp="1"/>
          </p:cNvSpPr>
          <p:nvPr>
            <p:ph type="title"/>
          </p:nvPr>
        </p:nvSpPr>
        <p:spPr>
          <a:xfrm>
            <a:off x="1097279" y="4799362"/>
            <a:ext cx="10113645" cy="743682"/>
          </a:xfrm>
        </p:spPr>
        <p:txBody>
          <a:bodyPr anchor="b">
            <a:normAutofit/>
          </a:bodyPr>
          <a:lstStyle/>
          <a:p>
            <a:r>
              <a:rPr lang="en-US" b="1" dirty="0"/>
              <a:t>Rapid-Fire Discussion and Upcoming Events</a:t>
            </a:r>
          </a:p>
        </p:txBody>
      </p:sp>
      <p:sp>
        <p:nvSpPr>
          <p:cNvPr id="3" name="Subtitle 2">
            <a:extLst>
              <a:ext uri="{FF2B5EF4-FFF2-40B4-BE49-F238E27FC236}">
                <a16:creationId xmlns:a16="http://schemas.microsoft.com/office/drawing/2014/main" id="{08B8C9BD-6893-8C97-9460-24D750DB073D}"/>
              </a:ext>
            </a:extLst>
          </p:cNvPr>
          <p:cNvSpPr>
            <a:spLocks noGrp="1"/>
          </p:cNvSpPr>
          <p:nvPr>
            <p:ph type="body" sz="half" idx="2"/>
          </p:nvPr>
        </p:nvSpPr>
        <p:spPr>
          <a:xfrm>
            <a:off x="1097279" y="5715000"/>
            <a:ext cx="10113264" cy="609600"/>
          </a:xfrm>
        </p:spPr>
        <p:txBody>
          <a:bodyPr>
            <a:normAutofit/>
          </a:bodyPr>
          <a:lstStyle/>
          <a:p>
            <a:endParaRPr lang="en-US" dirty="0"/>
          </a:p>
        </p:txBody>
      </p:sp>
      <p:sp>
        <p:nvSpPr>
          <p:cNvPr id="4" name="Footer Placeholder 3">
            <a:extLst>
              <a:ext uri="{FF2B5EF4-FFF2-40B4-BE49-F238E27FC236}">
                <a16:creationId xmlns:a16="http://schemas.microsoft.com/office/drawing/2014/main" id="{9495EAD6-7E4B-F76C-43EA-938F2F2E09B7}"/>
              </a:ext>
            </a:extLst>
          </p:cNvPr>
          <p:cNvSpPr>
            <a:spLocks noGrp="1"/>
          </p:cNvSpPr>
          <p:nvPr>
            <p:ph type="ftr" sz="quarter" idx="11"/>
          </p:nvPr>
        </p:nvSpPr>
        <p:spPr>
          <a:xfrm>
            <a:off x="1097279" y="6446838"/>
            <a:ext cx="6818262"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all" spc="0" normalizeH="0" baseline="0" noProof="0">
                <a:ln>
                  <a:noFill/>
                </a:ln>
                <a:solidFill>
                  <a:srgbClr val="FFFFFF"/>
                </a:solidFill>
                <a:effectLst/>
                <a:uLnTx/>
                <a:uFillTx/>
                <a:latin typeface="Avenir Next LT Pro" panose="020F0502020204030204"/>
                <a:ea typeface="+mn-ea"/>
                <a:cs typeface="+mn-cs"/>
              </a:rPr>
              <a:t>BICYCLE &amp; PEDESTRIAN ADVISORY COMMITTEE</a:t>
            </a:r>
          </a:p>
        </p:txBody>
      </p:sp>
      <p:sp>
        <p:nvSpPr>
          <p:cNvPr id="5" name="Slide Number Placeholder 10">
            <a:extLst>
              <a:ext uri="{FF2B5EF4-FFF2-40B4-BE49-F238E27FC236}">
                <a16:creationId xmlns:a16="http://schemas.microsoft.com/office/drawing/2014/main" id="{F6CCD098-5E75-FD4D-62DB-871E42BBAFEA}"/>
              </a:ext>
            </a:extLst>
          </p:cNvPr>
          <p:cNvSpPr txBox="1">
            <a:spLocks/>
          </p:cNvSpPr>
          <p:nvPr/>
        </p:nvSpPr>
        <p:spPr>
          <a:xfrm>
            <a:off x="11242268" y="6508749"/>
            <a:ext cx="9144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8D1FC6F8-0BCD-47E9-9C64-690771D9C143}" type="slidenum">
              <a:rPr kumimoji="0" lang="en-US" sz="110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29</a:t>
            </a:fld>
            <a:endParaRPr kumimoji="0" lang="en-US" sz="11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D145D45-52E5-6856-B53F-B255CF49C079}"/>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t="23936" b="23936"/>
          <a:stretch/>
        </p:blipFill>
        <p:spPr>
          <a:xfrm>
            <a:off x="0" y="-647700"/>
            <a:ext cx="12192000" cy="5275106"/>
          </a:xfrm>
          <a:prstGeom prst="rect">
            <a:avLst/>
          </a:prstGeom>
          <a:effectLst>
            <a:glow rad="127000">
              <a:schemeClr val="accent1">
                <a:alpha val="0"/>
              </a:schemeClr>
            </a:glow>
          </a:effectLst>
        </p:spPr>
      </p:pic>
      <p:graphicFrame>
        <p:nvGraphicFramePr>
          <p:cNvPr id="6" name="Object 5">
            <a:extLst>
              <a:ext uri="{FF2B5EF4-FFF2-40B4-BE49-F238E27FC236}">
                <a16:creationId xmlns:a16="http://schemas.microsoft.com/office/drawing/2014/main" id="{D8E3D9B9-F70B-F586-5E6C-A04E5A66F47A}"/>
              </a:ext>
            </a:extLst>
          </p:cNvPr>
          <p:cNvGraphicFramePr>
            <a:graphicFrameLocks noChangeAspect="1"/>
          </p:cNvGraphicFramePr>
          <p:nvPr>
            <p:extLst>
              <p:ext uri="{D42A27DB-BD31-4B8C-83A1-F6EECF244321}">
                <p14:modId xmlns:p14="http://schemas.microsoft.com/office/powerpoint/2010/main" val="2388222882"/>
              </p:ext>
            </p:extLst>
          </p:nvPr>
        </p:nvGraphicFramePr>
        <p:xfrm>
          <a:off x="7915541" y="-553156"/>
          <a:ext cx="3929632" cy="5086018"/>
        </p:xfrm>
        <a:graphic>
          <a:graphicData uri="http://schemas.openxmlformats.org/presentationml/2006/ole">
            <mc:AlternateContent xmlns:mc="http://schemas.openxmlformats.org/markup-compatibility/2006">
              <mc:Choice xmlns:v="urn:schemas-microsoft-com:vml" Requires="v">
                <p:oleObj name="Acrobat Document" r:id="rId3" imgW="5829085" imgH="7543800" progId="Acrobat.Document.DC">
                  <p:embed/>
                </p:oleObj>
              </mc:Choice>
              <mc:Fallback>
                <p:oleObj name="Acrobat Document" r:id="rId3" imgW="5829085" imgH="7543800" progId="Acrobat.Document.DC">
                  <p:embed/>
                  <p:pic>
                    <p:nvPicPr>
                      <p:cNvPr id="0" name=""/>
                      <p:cNvPicPr/>
                      <p:nvPr/>
                    </p:nvPicPr>
                    <p:blipFill>
                      <a:blip r:embed="rId4"/>
                      <a:stretch>
                        <a:fillRect/>
                      </a:stretch>
                    </p:blipFill>
                    <p:spPr>
                      <a:xfrm>
                        <a:off x="7915541" y="-553156"/>
                        <a:ext cx="3929632" cy="5086018"/>
                      </a:xfrm>
                      <a:prstGeom prst="rect">
                        <a:avLst/>
                      </a:prstGeom>
                      <a:solidFill>
                        <a:schemeClr val="bg1"/>
                      </a:solidFill>
                      <a:ln w="25400">
                        <a:solidFill>
                          <a:schemeClr val="accent1"/>
                        </a:solidFill>
                      </a:ln>
                    </p:spPr>
                  </p:pic>
                </p:oleObj>
              </mc:Fallback>
            </mc:AlternateContent>
          </a:graphicData>
        </a:graphic>
      </p:graphicFrame>
      <p:pic>
        <p:nvPicPr>
          <p:cNvPr id="9" name="Picture 8" descr="A person and person standing next to a bicycle&#10;&#10;AI-generated content may be incorrect.">
            <a:extLst>
              <a:ext uri="{FF2B5EF4-FFF2-40B4-BE49-F238E27FC236}">
                <a16:creationId xmlns:a16="http://schemas.microsoft.com/office/drawing/2014/main" id="{A74AF70D-F978-C199-259F-CA61E708F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5226" y="-129060"/>
            <a:ext cx="3781425" cy="4237825"/>
          </a:xfrm>
          <a:prstGeom prst="rect">
            <a:avLst/>
          </a:prstGeom>
          <a:ln w="41275">
            <a:solidFill>
              <a:schemeClr val="tx1"/>
            </a:solidFill>
          </a:ln>
        </p:spPr>
      </p:pic>
    </p:spTree>
    <p:extLst>
      <p:ext uri="{BB962C8B-B14F-4D97-AF65-F5344CB8AC3E}">
        <p14:creationId xmlns:p14="http://schemas.microsoft.com/office/powerpoint/2010/main" val="2177154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Video 8" title="Traffic lights timelapse">
            <a:hlinkClick r:id="" action="ppaction://media"/>
            <a:extLst>
              <a:ext uri="{FF2B5EF4-FFF2-40B4-BE49-F238E27FC236}">
                <a16:creationId xmlns:a16="http://schemas.microsoft.com/office/drawing/2014/main" id="{5A497DAE-339B-B91A-C835-EF93679F5E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66373" y="-16785"/>
            <a:ext cx="10433328" cy="5868747"/>
          </a:xfrm>
          <a:prstGeom prst="rect">
            <a:avLst/>
          </a:prstGeom>
        </p:spPr>
      </p:pic>
      <p:sp>
        <p:nvSpPr>
          <p:cNvPr id="11" name="Freeform: Shape 10">
            <a:extLst>
              <a:ext uri="{FF2B5EF4-FFF2-40B4-BE49-F238E27FC236}">
                <a16:creationId xmlns:a16="http://schemas.microsoft.com/office/drawing/2014/main" id="{DCEF61A3-D10C-5EC0-475A-28549E63DEE4}"/>
              </a:ext>
            </a:extLst>
          </p:cNvPr>
          <p:cNvSpPr/>
          <p:nvPr/>
        </p:nvSpPr>
        <p:spPr>
          <a:xfrm>
            <a:off x="0" y="-31748"/>
            <a:ext cx="12221236" cy="6889748"/>
          </a:xfrm>
          <a:custGeom>
            <a:avLst/>
            <a:gdLst>
              <a:gd name="connsiteX0" fmla="*/ 4789268 w 12221236"/>
              <a:gd name="connsiteY0" fmla="*/ 1681515 h 6889748"/>
              <a:gd name="connsiteX1" fmla="*/ 4912237 w 12221236"/>
              <a:gd name="connsiteY1" fmla="*/ 1953272 h 6889748"/>
              <a:gd name="connsiteX2" fmla="*/ 4667623 w 12221236"/>
              <a:gd name="connsiteY2" fmla="*/ 1953272 h 6889748"/>
              <a:gd name="connsiteX3" fmla="*/ 1093329 w 12221236"/>
              <a:gd name="connsiteY3" fmla="*/ 1681515 h 6889748"/>
              <a:gd name="connsiteX4" fmla="*/ 1216297 w 12221236"/>
              <a:gd name="connsiteY4" fmla="*/ 1953272 h 6889748"/>
              <a:gd name="connsiteX5" fmla="*/ 971685 w 12221236"/>
              <a:gd name="connsiteY5" fmla="*/ 1953272 h 6889748"/>
              <a:gd name="connsiteX6" fmla="*/ 3904062 w 12221236"/>
              <a:gd name="connsiteY6" fmla="*/ 1574694 h 6889748"/>
              <a:gd name="connsiteX7" fmla="*/ 3956588 w 12221236"/>
              <a:gd name="connsiteY7" fmla="*/ 1574694 h 6889748"/>
              <a:gd name="connsiteX8" fmla="*/ 4141923 w 12221236"/>
              <a:gd name="connsiteY8" fmla="*/ 1599215 h 6889748"/>
              <a:gd name="connsiteX9" fmla="*/ 4260405 w 12221236"/>
              <a:gd name="connsiteY9" fmla="*/ 1694906 h 6889748"/>
              <a:gd name="connsiteX10" fmla="*/ 4309947 w 12221236"/>
              <a:gd name="connsiteY10" fmla="*/ 1853992 h 6889748"/>
              <a:gd name="connsiteX11" fmla="*/ 4278909 w 12221236"/>
              <a:gd name="connsiteY11" fmla="*/ 1982278 h 6889748"/>
              <a:gd name="connsiteX12" fmla="*/ 4195344 w 12221236"/>
              <a:gd name="connsiteY12" fmla="*/ 2075876 h 6889748"/>
              <a:gd name="connsiteX13" fmla="*/ 4084322 w 12221236"/>
              <a:gd name="connsiteY13" fmla="*/ 2121628 h 6889748"/>
              <a:gd name="connsiteX14" fmla="*/ 3910031 w 12221236"/>
              <a:gd name="connsiteY14" fmla="*/ 2132094 h 6889748"/>
              <a:gd name="connsiteX15" fmla="*/ 3904062 w 12221236"/>
              <a:gd name="connsiteY15" fmla="*/ 2132094 h 6889748"/>
              <a:gd name="connsiteX16" fmla="*/ 3800204 w 12221236"/>
              <a:gd name="connsiteY16" fmla="*/ 1473023 h 6889748"/>
              <a:gd name="connsiteX17" fmla="*/ 3800204 w 12221236"/>
              <a:gd name="connsiteY17" fmla="*/ 2234962 h 6889748"/>
              <a:gd name="connsiteX18" fmla="*/ 3985836 w 12221236"/>
              <a:gd name="connsiteY18" fmla="*/ 2234962 h 6889748"/>
              <a:gd name="connsiteX19" fmla="*/ 4306963 w 12221236"/>
              <a:gd name="connsiteY19" fmla="*/ 2119535 h 6889748"/>
              <a:gd name="connsiteX20" fmla="*/ 4417387 w 12221236"/>
              <a:gd name="connsiteY20" fmla="*/ 1853992 h 6889748"/>
              <a:gd name="connsiteX21" fmla="*/ 4310544 w 12221236"/>
              <a:gd name="connsiteY21" fmla="*/ 1589049 h 6889748"/>
              <a:gd name="connsiteX22" fmla="*/ 3984642 w 12221236"/>
              <a:gd name="connsiteY22" fmla="*/ 1473023 h 6889748"/>
              <a:gd name="connsiteX23" fmla="*/ 2444071 w 12221236"/>
              <a:gd name="connsiteY23" fmla="*/ 1473023 h 6889748"/>
              <a:gd name="connsiteX24" fmla="*/ 2444071 w 12221236"/>
              <a:gd name="connsiteY24" fmla="*/ 2234962 h 6889748"/>
              <a:gd name="connsiteX25" fmla="*/ 2865475 w 12221236"/>
              <a:gd name="connsiteY25" fmla="*/ 2234962 h 6889748"/>
              <a:gd name="connsiteX26" fmla="*/ 2865475 w 12221236"/>
              <a:gd name="connsiteY26" fmla="*/ 2132094 h 6889748"/>
              <a:gd name="connsiteX27" fmla="*/ 2546736 w 12221236"/>
              <a:gd name="connsiteY27" fmla="*/ 2132094 h 6889748"/>
              <a:gd name="connsiteX28" fmla="*/ 2546736 w 12221236"/>
              <a:gd name="connsiteY28" fmla="*/ 1870140 h 6889748"/>
              <a:gd name="connsiteX29" fmla="*/ 2865475 w 12221236"/>
              <a:gd name="connsiteY29" fmla="*/ 1870140 h 6889748"/>
              <a:gd name="connsiteX30" fmla="*/ 2865475 w 12221236"/>
              <a:gd name="connsiteY30" fmla="*/ 1767273 h 6889748"/>
              <a:gd name="connsiteX31" fmla="*/ 2546736 w 12221236"/>
              <a:gd name="connsiteY31" fmla="*/ 1767273 h 6889748"/>
              <a:gd name="connsiteX32" fmla="*/ 2546736 w 12221236"/>
              <a:gd name="connsiteY32" fmla="*/ 1577086 h 6889748"/>
              <a:gd name="connsiteX33" fmla="*/ 2865475 w 12221236"/>
              <a:gd name="connsiteY33" fmla="*/ 1577086 h 6889748"/>
              <a:gd name="connsiteX34" fmla="*/ 2865475 w 12221236"/>
              <a:gd name="connsiteY34" fmla="*/ 1473023 h 6889748"/>
              <a:gd name="connsiteX35" fmla="*/ 1884786 w 12221236"/>
              <a:gd name="connsiteY35" fmla="*/ 1449101 h 6889748"/>
              <a:gd name="connsiteX36" fmla="*/ 1594100 w 12221236"/>
              <a:gd name="connsiteY36" fmla="*/ 1567130 h 6889748"/>
              <a:gd name="connsiteX37" fmla="*/ 1474126 w 12221236"/>
              <a:gd name="connsiteY37" fmla="*/ 1853095 h 6889748"/>
              <a:gd name="connsiteX38" fmla="*/ 1591415 w 12221236"/>
              <a:gd name="connsiteY38" fmla="*/ 2136673 h 6889748"/>
              <a:gd name="connsiteX39" fmla="*/ 1905677 w 12221236"/>
              <a:gd name="connsiteY39" fmla="*/ 2260680 h 6889748"/>
              <a:gd name="connsiteX40" fmla="*/ 2054601 w 12221236"/>
              <a:gd name="connsiteY40" fmla="*/ 2241570 h 6889748"/>
              <a:gd name="connsiteX41" fmla="*/ 2171591 w 12221236"/>
              <a:gd name="connsiteY41" fmla="*/ 2177968 h 6889748"/>
              <a:gd name="connsiteX42" fmla="*/ 2259036 w 12221236"/>
              <a:gd name="connsiteY42" fmla="*/ 2077339 h 6889748"/>
              <a:gd name="connsiteX43" fmla="*/ 2302310 w 12221236"/>
              <a:gd name="connsiteY43" fmla="*/ 1974620 h 6889748"/>
              <a:gd name="connsiteX44" fmla="*/ 2312756 w 12221236"/>
              <a:gd name="connsiteY44" fmla="*/ 1849806 h 6889748"/>
              <a:gd name="connsiteX45" fmla="*/ 1988645 w 12221236"/>
              <a:gd name="connsiteY45" fmla="*/ 1849806 h 6889748"/>
              <a:gd name="connsiteX46" fmla="*/ 1988645 w 12221236"/>
              <a:gd name="connsiteY46" fmla="*/ 1953870 h 6889748"/>
              <a:gd name="connsiteX47" fmla="*/ 2193975 w 12221236"/>
              <a:gd name="connsiteY47" fmla="*/ 1953870 h 6889748"/>
              <a:gd name="connsiteX48" fmla="*/ 1908065 w 12221236"/>
              <a:gd name="connsiteY48" fmla="*/ 2151831 h 6889748"/>
              <a:gd name="connsiteX49" fmla="*/ 1670204 w 12221236"/>
              <a:gd name="connsiteY49" fmla="*/ 2061312 h 6889748"/>
              <a:gd name="connsiteX50" fmla="*/ 1583953 w 12221236"/>
              <a:gd name="connsiteY50" fmla="*/ 1857880 h 6889748"/>
              <a:gd name="connsiteX51" fmla="*/ 1672890 w 12221236"/>
              <a:gd name="connsiteY51" fmla="*/ 1642785 h 6889748"/>
              <a:gd name="connsiteX52" fmla="*/ 1895530 w 12221236"/>
              <a:gd name="connsiteY52" fmla="*/ 1556753 h 6889748"/>
              <a:gd name="connsiteX53" fmla="*/ 2164727 w 12221236"/>
              <a:gd name="connsiteY53" fmla="*/ 1670983 h 6889748"/>
              <a:gd name="connsiteX54" fmla="*/ 2241726 w 12221236"/>
              <a:gd name="connsiteY54" fmla="*/ 1595029 h 6889748"/>
              <a:gd name="connsiteX55" fmla="*/ 2070120 w 12221236"/>
              <a:gd name="connsiteY55" fmla="*/ 1479901 h 6889748"/>
              <a:gd name="connsiteX56" fmla="*/ 1884786 w 12221236"/>
              <a:gd name="connsiteY56" fmla="*/ 1449101 h 6889748"/>
              <a:gd name="connsiteX57" fmla="*/ 4789547 w 12221236"/>
              <a:gd name="connsiteY57" fmla="*/ 1443718 h 6889748"/>
              <a:gd name="connsiteX58" fmla="*/ 4433503 w 12221236"/>
              <a:gd name="connsiteY58" fmla="*/ 2234962 h 6889748"/>
              <a:gd name="connsiteX59" fmla="*/ 4541540 w 12221236"/>
              <a:gd name="connsiteY59" fmla="*/ 2234962 h 6889748"/>
              <a:gd name="connsiteX60" fmla="*/ 4628798 w 12221236"/>
              <a:gd name="connsiteY60" fmla="*/ 2039991 h 6889748"/>
              <a:gd name="connsiteX61" fmla="*/ 4951491 w 12221236"/>
              <a:gd name="connsiteY61" fmla="*/ 2039991 h 6889748"/>
              <a:gd name="connsiteX62" fmla="*/ 5039738 w 12221236"/>
              <a:gd name="connsiteY62" fmla="*/ 2234962 h 6889748"/>
              <a:gd name="connsiteX63" fmla="*/ 5148576 w 12221236"/>
              <a:gd name="connsiteY63" fmla="*/ 2234962 h 6889748"/>
              <a:gd name="connsiteX64" fmla="*/ 1093609 w 12221236"/>
              <a:gd name="connsiteY64" fmla="*/ 1443718 h 6889748"/>
              <a:gd name="connsiteX65" fmla="*/ 737565 w 12221236"/>
              <a:gd name="connsiteY65" fmla="*/ 2234962 h 6889748"/>
              <a:gd name="connsiteX66" fmla="*/ 845602 w 12221236"/>
              <a:gd name="connsiteY66" fmla="*/ 2234962 h 6889748"/>
              <a:gd name="connsiteX67" fmla="*/ 932859 w 12221236"/>
              <a:gd name="connsiteY67" fmla="*/ 2039991 h 6889748"/>
              <a:gd name="connsiteX68" fmla="*/ 1255553 w 12221236"/>
              <a:gd name="connsiteY68" fmla="*/ 2039991 h 6889748"/>
              <a:gd name="connsiteX69" fmla="*/ 1343799 w 12221236"/>
              <a:gd name="connsiteY69" fmla="*/ 2234962 h 6889748"/>
              <a:gd name="connsiteX70" fmla="*/ 1452639 w 12221236"/>
              <a:gd name="connsiteY70" fmla="*/ 2234962 h 6889748"/>
              <a:gd name="connsiteX71" fmla="*/ 2981272 w 12221236"/>
              <a:gd name="connsiteY71" fmla="*/ 1442521 h 6889748"/>
              <a:gd name="connsiteX72" fmla="*/ 2981272 w 12221236"/>
              <a:gd name="connsiteY72" fmla="*/ 2234962 h 6889748"/>
              <a:gd name="connsiteX73" fmla="*/ 3085130 w 12221236"/>
              <a:gd name="connsiteY73" fmla="*/ 2234962 h 6889748"/>
              <a:gd name="connsiteX74" fmla="*/ 3085130 w 12221236"/>
              <a:gd name="connsiteY74" fmla="*/ 1693720 h 6889748"/>
              <a:gd name="connsiteX75" fmla="*/ 3647400 w 12221236"/>
              <a:gd name="connsiteY75" fmla="*/ 2270249 h 6889748"/>
              <a:gd name="connsiteX76" fmla="*/ 3647400 w 12221236"/>
              <a:gd name="connsiteY76" fmla="*/ 1473023 h 6889748"/>
              <a:gd name="connsiteX77" fmla="*/ 3543541 w 12221236"/>
              <a:gd name="connsiteY77" fmla="*/ 1473023 h 6889748"/>
              <a:gd name="connsiteX78" fmla="*/ 3543541 w 12221236"/>
              <a:gd name="connsiteY78" fmla="*/ 2021611 h 6889748"/>
              <a:gd name="connsiteX79" fmla="*/ 11090397 w 12221236"/>
              <a:gd name="connsiteY79" fmla="*/ 0 h 6889748"/>
              <a:gd name="connsiteX80" fmla="*/ 12221236 w 12221236"/>
              <a:gd name="connsiteY80" fmla="*/ 0 h 6889748"/>
              <a:gd name="connsiteX81" fmla="*/ 12221236 w 12221236"/>
              <a:gd name="connsiteY81" fmla="*/ 1818042 h 6889748"/>
              <a:gd name="connsiteX82" fmla="*/ 0 w 12221236"/>
              <a:gd name="connsiteY82" fmla="*/ 0 h 6889748"/>
              <a:gd name="connsiteX83" fmla="*/ 10664023 w 12221236"/>
              <a:gd name="connsiteY83" fmla="*/ 0 h 6889748"/>
              <a:gd name="connsiteX84" fmla="*/ 7232568 w 12221236"/>
              <a:gd name="connsiteY84" fmla="*/ 5516728 h 6889748"/>
              <a:gd name="connsiteX85" fmla="*/ 12221236 w 12221236"/>
              <a:gd name="connsiteY85" fmla="*/ 5516728 h 6889748"/>
              <a:gd name="connsiteX86" fmla="*/ 12221236 w 12221236"/>
              <a:gd name="connsiteY86" fmla="*/ 6889748 h 6889748"/>
              <a:gd name="connsiteX87" fmla="*/ 0 w 12221236"/>
              <a:gd name="connsiteY87" fmla="*/ 6889748 h 688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221236" h="6889748">
                <a:moveTo>
                  <a:pt x="4789268" y="1681515"/>
                </a:moveTo>
                <a:lnTo>
                  <a:pt x="4912237" y="1953272"/>
                </a:lnTo>
                <a:lnTo>
                  <a:pt x="4667623" y="1953272"/>
                </a:lnTo>
                <a:close/>
                <a:moveTo>
                  <a:pt x="1093329" y="1681515"/>
                </a:moveTo>
                <a:lnTo>
                  <a:pt x="1216297" y="1953272"/>
                </a:lnTo>
                <a:lnTo>
                  <a:pt x="971685" y="1953272"/>
                </a:lnTo>
                <a:close/>
                <a:moveTo>
                  <a:pt x="3904062" y="1574694"/>
                </a:moveTo>
                <a:lnTo>
                  <a:pt x="3956588" y="1574694"/>
                </a:lnTo>
                <a:cubicBezTo>
                  <a:pt x="4034184" y="1574694"/>
                  <a:pt x="4095962" y="1582868"/>
                  <a:pt x="4141923" y="1599215"/>
                </a:cubicBezTo>
                <a:cubicBezTo>
                  <a:pt x="4187883" y="1615563"/>
                  <a:pt x="4227378" y="1647460"/>
                  <a:pt x="4260405" y="1694906"/>
                </a:cubicBezTo>
                <a:cubicBezTo>
                  <a:pt x="4293433" y="1742353"/>
                  <a:pt x="4309947" y="1795381"/>
                  <a:pt x="4309947" y="1853992"/>
                </a:cubicBezTo>
                <a:cubicBezTo>
                  <a:pt x="4309947" y="1900641"/>
                  <a:pt x="4299602" y="1943403"/>
                  <a:pt x="4278909" y="1982278"/>
                </a:cubicBezTo>
                <a:cubicBezTo>
                  <a:pt x="4258217" y="2021153"/>
                  <a:pt x="4230362" y="2052351"/>
                  <a:pt x="4195344" y="2075876"/>
                </a:cubicBezTo>
                <a:cubicBezTo>
                  <a:pt x="4160326" y="2099400"/>
                  <a:pt x="4123320" y="2114651"/>
                  <a:pt x="4084322" y="2121628"/>
                </a:cubicBezTo>
                <a:cubicBezTo>
                  <a:pt x="4045327" y="2128606"/>
                  <a:pt x="3987229" y="2132094"/>
                  <a:pt x="3910031" y="2132094"/>
                </a:cubicBezTo>
                <a:lnTo>
                  <a:pt x="3904062" y="2132094"/>
                </a:lnTo>
                <a:close/>
                <a:moveTo>
                  <a:pt x="3800204" y="1473023"/>
                </a:moveTo>
                <a:lnTo>
                  <a:pt x="3800204" y="2234962"/>
                </a:lnTo>
                <a:lnTo>
                  <a:pt x="3985836" y="2234962"/>
                </a:lnTo>
                <a:cubicBezTo>
                  <a:pt x="4126305" y="2234962"/>
                  <a:pt x="4233346" y="2196487"/>
                  <a:pt x="4306963" y="2119535"/>
                </a:cubicBezTo>
                <a:cubicBezTo>
                  <a:pt x="4380579" y="2042583"/>
                  <a:pt x="4417387" y="1954070"/>
                  <a:pt x="4417387" y="1853992"/>
                </a:cubicBezTo>
                <a:cubicBezTo>
                  <a:pt x="4417387" y="1754713"/>
                  <a:pt x="4381772" y="1666398"/>
                  <a:pt x="4310544" y="1589049"/>
                </a:cubicBezTo>
                <a:cubicBezTo>
                  <a:pt x="4239315" y="1511698"/>
                  <a:pt x="4130681" y="1473023"/>
                  <a:pt x="3984642" y="1473023"/>
                </a:cubicBezTo>
                <a:close/>
                <a:moveTo>
                  <a:pt x="2444071" y="1473023"/>
                </a:moveTo>
                <a:lnTo>
                  <a:pt x="2444071" y="2234962"/>
                </a:lnTo>
                <a:lnTo>
                  <a:pt x="2865475" y="2234962"/>
                </a:lnTo>
                <a:lnTo>
                  <a:pt x="2865475" y="2132094"/>
                </a:lnTo>
                <a:lnTo>
                  <a:pt x="2546736" y="2132094"/>
                </a:lnTo>
                <a:lnTo>
                  <a:pt x="2546736" y="1870140"/>
                </a:lnTo>
                <a:lnTo>
                  <a:pt x="2865475" y="1870140"/>
                </a:lnTo>
                <a:lnTo>
                  <a:pt x="2865475" y="1767273"/>
                </a:lnTo>
                <a:lnTo>
                  <a:pt x="2546736" y="1767273"/>
                </a:lnTo>
                <a:lnTo>
                  <a:pt x="2546736" y="1577086"/>
                </a:lnTo>
                <a:lnTo>
                  <a:pt x="2865475" y="1577086"/>
                </a:lnTo>
                <a:lnTo>
                  <a:pt x="2865475" y="1473023"/>
                </a:lnTo>
                <a:close/>
                <a:moveTo>
                  <a:pt x="1884786" y="1449101"/>
                </a:moveTo>
                <a:cubicBezTo>
                  <a:pt x="1770980" y="1449101"/>
                  <a:pt x="1674084" y="1488443"/>
                  <a:pt x="1594100" y="1567130"/>
                </a:cubicBezTo>
                <a:cubicBezTo>
                  <a:pt x="1514118" y="1645816"/>
                  <a:pt x="1474126" y="1741138"/>
                  <a:pt x="1474126" y="1853095"/>
                </a:cubicBezTo>
                <a:cubicBezTo>
                  <a:pt x="1474126" y="1959476"/>
                  <a:pt x="1513223" y="2054003"/>
                  <a:pt x="1591415" y="2136673"/>
                </a:cubicBezTo>
                <a:cubicBezTo>
                  <a:pt x="1669607" y="2219344"/>
                  <a:pt x="1774362" y="2260680"/>
                  <a:pt x="1905677" y="2260680"/>
                </a:cubicBezTo>
                <a:cubicBezTo>
                  <a:pt x="1963376" y="2260680"/>
                  <a:pt x="2013018" y="2254309"/>
                  <a:pt x="2054601" y="2241570"/>
                </a:cubicBezTo>
                <a:cubicBezTo>
                  <a:pt x="2096185" y="2228829"/>
                  <a:pt x="2135181" y="2207629"/>
                  <a:pt x="2171591" y="2177968"/>
                </a:cubicBezTo>
                <a:cubicBezTo>
                  <a:pt x="2208001" y="2148308"/>
                  <a:pt x="2237150" y="2114764"/>
                  <a:pt x="2259036" y="2077339"/>
                </a:cubicBezTo>
                <a:cubicBezTo>
                  <a:pt x="2280922" y="2039912"/>
                  <a:pt x="2295346" y="2005673"/>
                  <a:pt x="2302310" y="1974620"/>
                </a:cubicBezTo>
                <a:cubicBezTo>
                  <a:pt x="2309274" y="1943567"/>
                  <a:pt x="2312756" y="1901962"/>
                  <a:pt x="2312756" y="1849806"/>
                </a:cubicBezTo>
                <a:lnTo>
                  <a:pt x="1988645" y="1849806"/>
                </a:lnTo>
                <a:lnTo>
                  <a:pt x="1988645" y="1953870"/>
                </a:lnTo>
                <a:lnTo>
                  <a:pt x="2193975" y="1953870"/>
                </a:lnTo>
                <a:cubicBezTo>
                  <a:pt x="2154978" y="2085844"/>
                  <a:pt x="2059674" y="2151831"/>
                  <a:pt x="1908065" y="2151831"/>
                </a:cubicBezTo>
                <a:cubicBezTo>
                  <a:pt x="1806992" y="2151831"/>
                  <a:pt x="1727704" y="2121658"/>
                  <a:pt x="1670204" y="2061312"/>
                </a:cubicBezTo>
                <a:cubicBezTo>
                  <a:pt x="1612703" y="2000967"/>
                  <a:pt x="1583953" y="1933155"/>
                  <a:pt x="1583953" y="1857880"/>
                </a:cubicBezTo>
                <a:cubicBezTo>
                  <a:pt x="1583953" y="1771839"/>
                  <a:pt x="1613599" y="1700141"/>
                  <a:pt x="1672890" y="1642785"/>
                </a:cubicBezTo>
                <a:cubicBezTo>
                  <a:pt x="1732181" y="1585430"/>
                  <a:pt x="1806394" y="1556753"/>
                  <a:pt x="1895530" y="1556753"/>
                </a:cubicBezTo>
                <a:cubicBezTo>
                  <a:pt x="1997399" y="1556753"/>
                  <a:pt x="2087132" y="1594829"/>
                  <a:pt x="2164727" y="1670983"/>
                </a:cubicBezTo>
                <a:lnTo>
                  <a:pt x="2241726" y="1595029"/>
                </a:lnTo>
                <a:cubicBezTo>
                  <a:pt x="2183231" y="1538810"/>
                  <a:pt x="2126029" y="1500434"/>
                  <a:pt x="2070120" y="1479901"/>
                </a:cubicBezTo>
                <a:cubicBezTo>
                  <a:pt x="2014211" y="1459367"/>
                  <a:pt x="1952434" y="1449101"/>
                  <a:pt x="1884786" y="1449101"/>
                </a:cubicBezTo>
                <a:close/>
                <a:moveTo>
                  <a:pt x="4789547" y="1443718"/>
                </a:moveTo>
                <a:lnTo>
                  <a:pt x="4433503" y="2234962"/>
                </a:lnTo>
                <a:lnTo>
                  <a:pt x="4541540" y="2234962"/>
                </a:lnTo>
                <a:lnTo>
                  <a:pt x="4628798" y="2039991"/>
                </a:lnTo>
                <a:lnTo>
                  <a:pt x="4951491" y="2039991"/>
                </a:lnTo>
                <a:lnTo>
                  <a:pt x="5039738" y="2234962"/>
                </a:lnTo>
                <a:lnTo>
                  <a:pt x="5148576" y="2234962"/>
                </a:lnTo>
                <a:close/>
                <a:moveTo>
                  <a:pt x="1093609" y="1443718"/>
                </a:moveTo>
                <a:lnTo>
                  <a:pt x="737565" y="2234962"/>
                </a:lnTo>
                <a:lnTo>
                  <a:pt x="845602" y="2234962"/>
                </a:lnTo>
                <a:lnTo>
                  <a:pt x="932859" y="2039991"/>
                </a:lnTo>
                <a:lnTo>
                  <a:pt x="1255553" y="2039991"/>
                </a:lnTo>
                <a:lnTo>
                  <a:pt x="1343799" y="2234962"/>
                </a:lnTo>
                <a:lnTo>
                  <a:pt x="1452639" y="2234962"/>
                </a:lnTo>
                <a:close/>
                <a:moveTo>
                  <a:pt x="2981272" y="1442521"/>
                </a:moveTo>
                <a:lnTo>
                  <a:pt x="2981272" y="2234962"/>
                </a:lnTo>
                <a:lnTo>
                  <a:pt x="3085130" y="2234962"/>
                </a:lnTo>
                <a:lnTo>
                  <a:pt x="3085130" y="1693720"/>
                </a:lnTo>
                <a:lnTo>
                  <a:pt x="3647400" y="2270249"/>
                </a:lnTo>
                <a:lnTo>
                  <a:pt x="3647400" y="1473023"/>
                </a:lnTo>
                <a:lnTo>
                  <a:pt x="3543541" y="1473023"/>
                </a:lnTo>
                <a:lnTo>
                  <a:pt x="3543541" y="2021611"/>
                </a:lnTo>
                <a:close/>
                <a:moveTo>
                  <a:pt x="11090397" y="0"/>
                </a:moveTo>
                <a:lnTo>
                  <a:pt x="12221236" y="0"/>
                </a:lnTo>
                <a:lnTo>
                  <a:pt x="12221236" y="1818042"/>
                </a:lnTo>
                <a:close/>
                <a:moveTo>
                  <a:pt x="0" y="0"/>
                </a:moveTo>
                <a:lnTo>
                  <a:pt x="10664023" y="0"/>
                </a:lnTo>
                <a:lnTo>
                  <a:pt x="7232568" y="5516728"/>
                </a:lnTo>
                <a:lnTo>
                  <a:pt x="12221236" y="5516728"/>
                </a:lnTo>
                <a:lnTo>
                  <a:pt x="12221236" y="6889748"/>
                </a:lnTo>
                <a:lnTo>
                  <a:pt x="0" y="6889748"/>
                </a:lnTo>
                <a:close/>
              </a:path>
            </a:pathLst>
          </a:cu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7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0">
            <a:extLst>
              <a:ext uri="{FF2B5EF4-FFF2-40B4-BE49-F238E27FC236}">
                <a16:creationId xmlns:a16="http://schemas.microsoft.com/office/drawing/2014/main" id="{827EC56A-D12F-DD92-F507-2442E4F26301}"/>
              </a:ext>
            </a:extLst>
          </p:cNvPr>
          <p:cNvSpPr txBox="1">
            <a:spLocks/>
          </p:cNvSpPr>
          <p:nvPr/>
        </p:nvSpPr>
        <p:spPr>
          <a:xfrm>
            <a:off x="11242268" y="6508749"/>
            <a:ext cx="9144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8D1FC6F8-0BCD-47E9-9C64-690771D9C143}" type="slidenum">
              <a:rPr kumimoji="0" lang="en-US" sz="110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a:t>
            </a:fld>
            <a:endParaRPr kumimoji="0" lang="en-US" sz="11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 name="Picture 2" descr="A logo with a city and bridge&#10;&#10;Description automatically generated">
            <a:extLst>
              <a:ext uri="{FF2B5EF4-FFF2-40B4-BE49-F238E27FC236}">
                <a16:creationId xmlns:a16="http://schemas.microsoft.com/office/drawing/2014/main" id="{A8BC795C-ADF3-FDDD-D0C9-D36E783D0121}"/>
              </a:ext>
            </a:extLst>
          </p:cNvPr>
          <p:cNvPicPr>
            <a:picLocks noChangeAspect="1"/>
          </p:cNvPicPr>
          <p:nvPr/>
        </p:nvPicPr>
        <p:blipFill rotWithShape="1">
          <a:blip r:embed="rId5">
            <a:extLst>
              <a:ext uri="{28A0092B-C50C-407E-A947-70E740481C1C}">
                <a14:useLocalDpi xmlns:a14="http://schemas.microsoft.com/office/drawing/2010/main" val="0"/>
              </a:ext>
            </a:extLst>
          </a:blip>
          <a:srcRect t="302"/>
          <a:stretch/>
        </p:blipFill>
        <p:spPr>
          <a:xfrm>
            <a:off x="5979153" y="433887"/>
            <a:ext cx="2401054" cy="239379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Footer Placeholder 3">
            <a:extLst>
              <a:ext uri="{FF2B5EF4-FFF2-40B4-BE49-F238E27FC236}">
                <a16:creationId xmlns:a16="http://schemas.microsoft.com/office/drawing/2014/main" id="{BAB67F42-8BF8-4D3E-6063-9E956B0CB82D}"/>
              </a:ext>
            </a:extLst>
          </p:cNvPr>
          <p:cNvSpPr>
            <a:spLocks noGrp="1"/>
          </p:cNvSpPr>
          <p:nvPr>
            <p:ph type="ftr" sz="quarter" idx="11"/>
          </p:nvPr>
        </p:nvSpPr>
        <p:spPr>
          <a:xfrm>
            <a:off x="1097279" y="6588807"/>
            <a:ext cx="6818262" cy="2231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dirty="0">
                <a:ln>
                  <a:noFill/>
                </a:ln>
                <a:solidFill>
                  <a:schemeClr val="bg1"/>
                </a:solidFill>
                <a:effectLst/>
                <a:uLnTx/>
                <a:uFillTx/>
                <a:latin typeface="Avenir Next LT Pro" panose="020F0502020204030204"/>
                <a:ea typeface="+mn-ea"/>
                <a:cs typeface="+mn-cs"/>
              </a:rPr>
              <a:t>BICYCLE &amp; PEDESTRIAN ADVISORY COMMITTEE</a:t>
            </a:r>
          </a:p>
        </p:txBody>
      </p:sp>
      <p:pic>
        <p:nvPicPr>
          <p:cNvPr id="8" name="Picture 7">
            <a:extLst>
              <a:ext uri="{FF2B5EF4-FFF2-40B4-BE49-F238E27FC236}">
                <a16:creationId xmlns:a16="http://schemas.microsoft.com/office/drawing/2014/main" id="{5CFF08F4-CE14-8F05-FBC1-402B4D3B63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9286" y="2790283"/>
            <a:ext cx="4941923" cy="3683421"/>
          </a:xfrm>
          <a:prstGeom prst="rect">
            <a:avLst/>
          </a:prstGeom>
        </p:spPr>
      </p:pic>
      <p:pic>
        <p:nvPicPr>
          <p:cNvPr id="5" name="Picture 4" descr="Logo&#10;&#10;AI-generated content may be incorrect.">
            <a:extLst>
              <a:ext uri="{FF2B5EF4-FFF2-40B4-BE49-F238E27FC236}">
                <a16:creationId xmlns:a16="http://schemas.microsoft.com/office/drawing/2014/main" id="{B858452C-B1C4-9CA4-B055-5675B63B7E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8978" y="-62822"/>
            <a:ext cx="3979386" cy="3429000"/>
          </a:xfrm>
          <a:prstGeom prst="rect">
            <a:avLst/>
          </a:prstGeom>
        </p:spPr>
      </p:pic>
    </p:spTree>
    <p:extLst>
      <p:ext uri="{BB962C8B-B14F-4D97-AF65-F5344CB8AC3E}">
        <p14:creationId xmlns:p14="http://schemas.microsoft.com/office/powerpoint/2010/main" val="3777559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B0C2F9-967D-BB34-1878-6CC579BDD52F}"/>
              </a:ext>
            </a:extLst>
          </p:cNvPr>
          <p:cNvSpPr/>
          <p:nvPr/>
        </p:nvSpPr>
        <p:spPr>
          <a:xfrm>
            <a:off x="0" y="0"/>
            <a:ext cx="12188952" cy="685800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Picture 15" descr="A person and a child walking on a road&#10;&#10;Description automatically generated with low confidence">
            <a:extLst>
              <a:ext uri="{FF2B5EF4-FFF2-40B4-BE49-F238E27FC236}">
                <a16:creationId xmlns:a16="http://schemas.microsoft.com/office/drawing/2014/main" id="{5B7345AD-F634-8942-7002-9C022E203D22}"/>
              </a:ext>
            </a:extLst>
          </p:cNvPr>
          <p:cNvPicPr>
            <a:picLocks noChangeAspect="1"/>
          </p:cNvPicPr>
          <p:nvPr/>
        </p:nvPicPr>
        <p:blipFill>
          <a:blip r:embed="rId2">
            <a:extLst>
              <a:ext uri="{28A0092B-C50C-407E-A947-70E740481C1C}">
                <a14:useLocalDpi xmlns:a14="http://schemas.microsoft.com/office/drawing/2010/main" val="0"/>
              </a:ext>
            </a:extLst>
          </a:blip>
          <a:srcRect t="8651" r="1" b="8652"/>
          <a:stretch/>
        </p:blipFill>
        <p:spPr>
          <a:xfrm>
            <a:off x="196850" y="173518"/>
            <a:ext cx="11798300" cy="6512763"/>
          </a:xfrm>
          <a:prstGeom prst="rect">
            <a:avLst/>
          </a:prstGeom>
        </p:spPr>
      </p:pic>
      <p:graphicFrame>
        <p:nvGraphicFramePr>
          <p:cNvPr id="17" name="Title 17">
            <a:extLst>
              <a:ext uri="{FF2B5EF4-FFF2-40B4-BE49-F238E27FC236}">
                <a16:creationId xmlns:a16="http://schemas.microsoft.com/office/drawing/2014/main" id="{16A80AC0-0FA9-AAFC-6B98-05883985E0E3}"/>
              </a:ext>
            </a:extLst>
          </p:cNvPr>
          <p:cNvGraphicFramePr/>
          <p:nvPr>
            <p:extLst>
              <p:ext uri="{D42A27DB-BD31-4B8C-83A1-F6EECF244321}">
                <p14:modId xmlns:p14="http://schemas.microsoft.com/office/powerpoint/2010/main" val="2823412688"/>
              </p:ext>
            </p:extLst>
          </p:nvPr>
        </p:nvGraphicFramePr>
        <p:xfrm>
          <a:off x="7716851" y="687135"/>
          <a:ext cx="3530795" cy="3090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Title 17">
            <a:extLst>
              <a:ext uri="{FF2B5EF4-FFF2-40B4-BE49-F238E27FC236}">
                <a16:creationId xmlns:a16="http://schemas.microsoft.com/office/drawing/2014/main" id="{D14DE95D-BD2A-D23D-DB5B-2FAABD186594}"/>
              </a:ext>
            </a:extLst>
          </p:cNvPr>
          <p:cNvGraphicFramePr/>
          <p:nvPr>
            <p:extLst>
              <p:ext uri="{D42A27DB-BD31-4B8C-83A1-F6EECF244321}">
                <p14:modId xmlns:p14="http://schemas.microsoft.com/office/powerpoint/2010/main" val="1994229483"/>
              </p:ext>
            </p:extLst>
          </p:nvPr>
        </p:nvGraphicFramePr>
        <p:xfrm>
          <a:off x="7613495" y="3072357"/>
          <a:ext cx="4772307" cy="24370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Picture 2" descr="A logo with a city and bridge&#10;&#10;Description automatically generated">
            <a:extLst>
              <a:ext uri="{FF2B5EF4-FFF2-40B4-BE49-F238E27FC236}">
                <a16:creationId xmlns:a16="http://schemas.microsoft.com/office/drawing/2014/main" id="{FB69619A-1F7A-4B2F-8D91-2744E7F3787E}"/>
              </a:ext>
            </a:extLst>
          </p:cNvPr>
          <p:cNvPicPr>
            <a:picLocks noChangeAspect="1"/>
          </p:cNvPicPr>
          <p:nvPr/>
        </p:nvPicPr>
        <p:blipFill rotWithShape="1">
          <a:blip r:embed="rId13">
            <a:extLst>
              <a:ext uri="{28A0092B-C50C-407E-A947-70E740481C1C}">
                <a14:useLocalDpi xmlns:a14="http://schemas.microsoft.com/office/drawing/2010/main" val="0"/>
              </a:ext>
            </a:extLst>
          </a:blip>
          <a:srcRect t="302"/>
          <a:stretch/>
        </p:blipFill>
        <p:spPr>
          <a:xfrm>
            <a:off x="195326" y="2766759"/>
            <a:ext cx="1894719" cy="188899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Slide Number Placeholder 10">
            <a:extLst>
              <a:ext uri="{FF2B5EF4-FFF2-40B4-BE49-F238E27FC236}">
                <a16:creationId xmlns:a16="http://schemas.microsoft.com/office/drawing/2014/main" id="{310253AE-4948-2D23-32B8-6E2AACE48354}"/>
              </a:ext>
            </a:extLst>
          </p:cNvPr>
          <p:cNvSpPr txBox="1">
            <a:spLocks/>
          </p:cNvSpPr>
          <p:nvPr/>
        </p:nvSpPr>
        <p:spPr>
          <a:xfrm>
            <a:off x="11177651" y="6589578"/>
            <a:ext cx="9144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8D1FC6F8-0BCD-47E9-9C64-690771D9C143}" type="slidenum">
              <a:rPr kumimoji="0" lang="en-US" sz="110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30</a:t>
            </a:fld>
            <a:endParaRPr kumimoji="0" lang="en-US" sz="110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5" name="Footer Placeholder 3">
            <a:extLst>
              <a:ext uri="{FF2B5EF4-FFF2-40B4-BE49-F238E27FC236}">
                <a16:creationId xmlns:a16="http://schemas.microsoft.com/office/drawing/2014/main" id="{781A338B-D9D4-55D3-24A7-794197B4847A}"/>
              </a:ext>
            </a:extLst>
          </p:cNvPr>
          <p:cNvSpPr>
            <a:spLocks noGrp="1"/>
          </p:cNvSpPr>
          <p:nvPr>
            <p:ph type="ftr" sz="quarter" idx="11"/>
          </p:nvPr>
        </p:nvSpPr>
        <p:spPr>
          <a:xfrm>
            <a:off x="898589" y="6650718"/>
            <a:ext cx="6818262" cy="2231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dirty="0">
                <a:ln>
                  <a:noFill/>
                </a:ln>
                <a:solidFill>
                  <a:schemeClr val="bg1"/>
                </a:solidFill>
                <a:effectLst/>
                <a:uLnTx/>
                <a:uFillTx/>
                <a:latin typeface="Avenir Next LT Pro" panose="020F0502020204030204"/>
                <a:ea typeface="+mn-ea"/>
                <a:cs typeface="+mn-cs"/>
              </a:rPr>
              <a:t>BICYCLE &amp; PEDESTRIAN ADVISORY COMMITTEE</a:t>
            </a:r>
          </a:p>
        </p:txBody>
      </p:sp>
      <p:pic>
        <p:nvPicPr>
          <p:cNvPr id="6" name="Picture 5" descr="Logo&#10;&#10;AI-generated content may be incorrect.">
            <a:extLst>
              <a:ext uri="{FF2B5EF4-FFF2-40B4-BE49-F238E27FC236}">
                <a16:creationId xmlns:a16="http://schemas.microsoft.com/office/drawing/2014/main" id="{95009744-E41B-2F45-5403-26095F99E0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198" y="2539558"/>
            <a:ext cx="2636707" cy="2272026"/>
          </a:xfrm>
          <a:prstGeom prst="rect">
            <a:avLst/>
          </a:prstGeom>
        </p:spPr>
      </p:pic>
      <p:sp>
        <p:nvSpPr>
          <p:cNvPr id="8" name="Rectangle: Rounded Corners 7">
            <a:extLst>
              <a:ext uri="{FF2B5EF4-FFF2-40B4-BE49-F238E27FC236}">
                <a16:creationId xmlns:a16="http://schemas.microsoft.com/office/drawing/2014/main" id="{460C55CC-1995-FF43-72CA-7DF587EDEEAE}"/>
              </a:ext>
            </a:extLst>
          </p:cNvPr>
          <p:cNvSpPr/>
          <p:nvPr/>
        </p:nvSpPr>
        <p:spPr>
          <a:xfrm>
            <a:off x="657225" y="561975"/>
            <a:ext cx="3962400" cy="167640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6600" dirty="0">
                <a:latin typeface="Highway Gothic Narrow" panose="00000400000000000000" pitchFamily="2" charset="0"/>
              </a:rPr>
              <a:t>THANK YOU!</a:t>
            </a:r>
          </a:p>
        </p:txBody>
      </p:sp>
    </p:spTree>
    <p:extLst>
      <p:ext uri="{BB962C8B-B14F-4D97-AF65-F5344CB8AC3E}">
        <p14:creationId xmlns:p14="http://schemas.microsoft.com/office/powerpoint/2010/main" val="2891604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riding a bicycle on a path&#10;&#10;AI-generated content may be incorrect.">
            <a:extLst>
              <a:ext uri="{FF2B5EF4-FFF2-40B4-BE49-F238E27FC236}">
                <a16:creationId xmlns:a16="http://schemas.microsoft.com/office/drawing/2014/main" id="{ED834BE9-C7C9-CDAF-53AA-750A9F5BAAB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236" b="14236"/>
          <a:stretch>
            <a:fillRect/>
          </a:stretch>
        </p:blipFill>
        <p:spPr/>
      </p:pic>
      <p:sp>
        <p:nvSpPr>
          <p:cNvPr id="3" name="Title 2">
            <a:extLst>
              <a:ext uri="{FF2B5EF4-FFF2-40B4-BE49-F238E27FC236}">
                <a16:creationId xmlns:a16="http://schemas.microsoft.com/office/drawing/2014/main" id="{C637BE8A-569B-0CAC-799E-E13D31BE9A14}"/>
              </a:ext>
            </a:extLst>
          </p:cNvPr>
          <p:cNvSpPr>
            <a:spLocks noGrp="1"/>
          </p:cNvSpPr>
          <p:nvPr>
            <p:ph type="title"/>
          </p:nvPr>
        </p:nvSpPr>
        <p:spPr>
          <a:xfrm>
            <a:off x="1097279" y="4971318"/>
            <a:ext cx="10113645" cy="743682"/>
          </a:xfrm>
        </p:spPr>
        <p:txBody>
          <a:bodyPr/>
          <a:lstStyle/>
          <a:p>
            <a:r>
              <a:rPr lang="en-US" sz="5400" dirty="0"/>
              <a:t>Bike Walk Jax: Bylaws	</a:t>
            </a:r>
          </a:p>
        </p:txBody>
      </p:sp>
      <p:sp>
        <p:nvSpPr>
          <p:cNvPr id="4" name="Text Placeholder 3">
            <a:extLst>
              <a:ext uri="{FF2B5EF4-FFF2-40B4-BE49-F238E27FC236}">
                <a16:creationId xmlns:a16="http://schemas.microsoft.com/office/drawing/2014/main" id="{80674B01-DD59-E1C7-3787-AD96EC49D41F}"/>
              </a:ext>
            </a:extLst>
          </p:cNvPr>
          <p:cNvSpPr>
            <a:spLocks noGrp="1"/>
          </p:cNvSpPr>
          <p:nvPr>
            <p:ph type="body" sz="half" idx="2"/>
          </p:nvPr>
        </p:nvSpPr>
        <p:spPr/>
        <p:txBody>
          <a:bodyPr>
            <a:normAutofit/>
          </a:bodyPr>
          <a:lstStyle/>
          <a:p>
            <a:r>
              <a:rPr lang="en-US" sz="3200" dirty="0">
                <a:solidFill>
                  <a:srgbClr val="E1561F"/>
                </a:solidFill>
              </a:rPr>
              <a:t>Lauren Rushing, Chair</a:t>
            </a:r>
          </a:p>
        </p:txBody>
      </p:sp>
    </p:spTree>
    <p:extLst>
      <p:ext uri="{BB962C8B-B14F-4D97-AF65-F5344CB8AC3E}">
        <p14:creationId xmlns:p14="http://schemas.microsoft.com/office/powerpoint/2010/main" val="677229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A4BAB-FA16-55BD-CEC8-2882C23D6156}"/>
              </a:ext>
            </a:extLst>
          </p:cNvPr>
          <p:cNvSpPr>
            <a:spLocks noGrp="1"/>
          </p:cNvSpPr>
          <p:nvPr>
            <p:ph type="title"/>
          </p:nvPr>
        </p:nvSpPr>
        <p:spPr/>
        <p:txBody>
          <a:bodyPr/>
          <a:lstStyle/>
          <a:p>
            <a:r>
              <a:rPr lang="en-US" dirty="0"/>
              <a:t>Bylaws Recommendations</a:t>
            </a:r>
          </a:p>
        </p:txBody>
      </p:sp>
      <p:sp>
        <p:nvSpPr>
          <p:cNvPr id="3" name="Content Placeholder 2">
            <a:extLst>
              <a:ext uri="{FF2B5EF4-FFF2-40B4-BE49-F238E27FC236}">
                <a16:creationId xmlns:a16="http://schemas.microsoft.com/office/drawing/2014/main" id="{29DBD3EB-D5D3-5627-89A8-E3A631E92166}"/>
              </a:ext>
            </a:extLst>
          </p:cNvPr>
          <p:cNvSpPr>
            <a:spLocks noGrp="1"/>
          </p:cNvSpPr>
          <p:nvPr>
            <p:ph idx="1"/>
          </p:nvPr>
        </p:nvSpPr>
        <p:spPr/>
        <p:txBody>
          <a:bodyPr>
            <a:normAutofit/>
          </a:bodyPr>
          <a:lstStyle/>
          <a:p>
            <a:pPr indent="-274320">
              <a:buFont typeface="Arial" panose="020B0604020202020204" pitchFamily="34" charset="0"/>
              <a:buChar char="•"/>
            </a:pPr>
            <a:r>
              <a:rPr lang="en-US" b="1" dirty="0"/>
              <a:t>Give board the Authority to establish committee</a:t>
            </a:r>
          </a:p>
          <a:p>
            <a:pPr lvl="1" indent="-274320">
              <a:buFont typeface="Arial" panose="020B0604020202020204" pitchFamily="34" charset="0"/>
              <a:buChar char="•"/>
            </a:pPr>
            <a:r>
              <a:rPr lang="en-US" dirty="0"/>
              <a:t>Governance Committee: reviews the bylaws</a:t>
            </a:r>
          </a:p>
          <a:p>
            <a:pPr lvl="1" indent="-274320">
              <a:buFont typeface="Arial" panose="020B0604020202020204" pitchFamily="34" charset="0"/>
              <a:buChar char="•"/>
            </a:pPr>
            <a:r>
              <a:rPr lang="en-US" dirty="0"/>
              <a:t>Finance Committee: budget, finance oversight, book keeping</a:t>
            </a:r>
          </a:p>
          <a:p>
            <a:pPr lvl="1" indent="-274320">
              <a:buFont typeface="Arial" panose="020B0604020202020204" pitchFamily="34" charset="0"/>
              <a:buChar char="•"/>
            </a:pPr>
            <a:r>
              <a:rPr lang="en-US" dirty="0"/>
              <a:t>Development Committee: All aspects of fund generating activities, fundraising, planned giving, membership fundraising, sponsorships, etc.</a:t>
            </a:r>
          </a:p>
          <a:p>
            <a:pPr indent="-274320">
              <a:buFont typeface="Arial" panose="020B0604020202020204" pitchFamily="34" charset="0"/>
              <a:buChar char="•"/>
            </a:pPr>
            <a:r>
              <a:rPr lang="en-US" b="1" dirty="0"/>
              <a:t>Attendance clause</a:t>
            </a:r>
          </a:p>
          <a:p>
            <a:pPr>
              <a:spcBef>
                <a:spcPts val="600"/>
              </a:spcBef>
            </a:pPr>
            <a:r>
              <a:rPr lang="en-US" dirty="0"/>
              <a:t>“The Board may have cause for the removal of a Director after that Director’s absence from more than three consecutive meetings or more than one-</a:t>
            </a:r>
          </a:p>
          <a:p>
            <a:pPr>
              <a:spcBef>
                <a:spcPts val="600"/>
              </a:spcBef>
            </a:pPr>
            <a:r>
              <a:rPr lang="en-US" dirty="0"/>
              <a:t>fourth (1/4) of the meetings during a one-year period.”</a:t>
            </a:r>
          </a:p>
        </p:txBody>
      </p:sp>
      <p:pic>
        <p:nvPicPr>
          <p:cNvPr id="5" name="Picture 4" descr="Logo&#10;&#10;AI-generated content may be incorrect.">
            <a:extLst>
              <a:ext uri="{FF2B5EF4-FFF2-40B4-BE49-F238E27FC236}">
                <a16:creationId xmlns:a16="http://schemas.microsoft.com/office/drawing/2014/main" id="{46271CAE-F5C7-BCF2-B1AC-7F3C9F395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1321937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43581-E251-C699-17D8-6624FDDB8E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BB0429-1DD4-B910-C3E6-CA939156CEDF}"/>
              </a:ext>
            </a:extLst>
          </p:cNvPr>
          <p:cNvSpPr>
            <a:spLocks noGrp="1"/>
          </p:cNvSpPr>
          <p:nvPr>
            <p:ph type="title"/>
          </p:nvPr>
        </p:nvSpPr>
        <p:spPr/>
        <p:txBody>
          <a:bodyPr/>
          <a:lstStyle/>
          <a:p>
            <a:r>
              <a:rPr lang="en-US" dirty="0"/>
              <a:t>Bylaws Recommendations</a:t>
            </a:r>
          </a:p>
        </p:txBody>
      </p:sp>
      <p:sp>
        <p:nvSpPr>
          <p:cNvPr id="3" name="Content Placeholder 2">
            <a:extLst>
              <a:ext uri="{FF2B5EF4-FFF2-40B4-BE49-F238E27FC236}">
                <a16:creationId xmlns:a16="http://schemas.microsoft.com/office/drawing/2014/main" id="{C6A274B8-9C40-BD83-752F-F609674E2A8C}"/>
              </a:ext>
            </a:extLst>
          </p:cNvPr>
          <p:cNvSpPr>
            <a:spLocks noGrp="1"/>
          </p:cNvSpPr>
          <p:nvPr>
            <p:ph idx="1"/>
          </p:nvPr>
        </p:nvSpPr>
        <p:spPr/>
        <p:txBody>
          <a:bodyPr>
            <a:normAutofit/>
          </a:bodyPr>
          <a:lstStyle/>
          <a:p>
            <a:pPr indent="-274320">
              <a:buFont typeface="Arial" panose="020B0604020202020204" pitchFamily="34" charset="0"/>
              <a:buChar char="•"/>
            </a:pPr>
            <a:r>
              <a:rPr lang="en-US" b="1" dirty="0"/>
              <a:t>Action by Directors without a Meeting</a:t>
            </a:r>
          </a:p>
          <a:p>
            <a:pPr marL="0" indent="0">
              <a:buNone/>
            </a:pPr>
            <a:r>
              <a:rPr lang="en-US" dirty="0"/>
              <a:t>“Any action required or permitted to be taken at any meeting of the Board of Directors may be taken without a meeting through written or e-mail consent, if approved by a majority of the full membership of the Board of Directors. Such consent shall have the same effect as a majority vote of the directors at a special meeting called for the purpose of considering the action authorized and shall be effective on the date on which the last such director signs such consent or e-mail and files it with the officer of the corporation having custody of its books and records. The Secretary shall be responsible for documenting e-mail approval and shall file such documentation with the minutes of the proceeding meeting of the Board of Directors.”</a:t>
            </a:r>
          </a:p>
        </p:txBody>
      </p:sp>
      <p:pic>
        <p:nvPicPr>
          <p:cNvPr id="4" name="Picture 3" descr="Logo&#10;&#10;AI-generated content may be incorrect.">
            <a:extLst>
              <a:ext uri="{FF2B5EF4-FFF2-40B4-BE49-F238E27FC236}">
                <a16:creationId xmlns:a16="http://schemas.microsoft.com/office/drawing/2014/main" id="{400AA39E-55DD-D5A8-507C-914192FE1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2311989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73D20-39A3-4C09-E623-51FFBC1335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A6A5B-6EBC-387C-0604-DB0A35F7E637}"/>
              </a:ext>
            </a:extLst>
          </p:cNvPr>
          <p:cNvSpPr>
            <a:spLocks noGrp="1"/>
          </p:cNvSpPr>
          <p:nvPr>
            <p:ph type="title"/>
          </p:nvPr>
        </p:nvSpPr>
        <p:spPr/>
        <p:txBody>
          <a:bodyPr/>
          <a:lstStyle/>
          <a:p>
            <a:r>
              <a:rPr lang="en-US" dirty="0"/>
              <a:t>Bylaws Recommendations</a:t>
            </a:r>
          </a:p>
        </p:txBody>
      </p:sp>
      <p:sp>
        <p:nvSpPr>
          <p:cNvPr id="3" name="Content Placeholder 2">
            <a:extLst>
              <a:ext uri="{FF2B5EF4-FFF2-40B4-BE49-F238E27FC236}">
                <a16:creationId xmlns:a16="http://schemas.microsoft.com/office/drawing/2014/main" id="{E1381A8A-F280-60D3-8A00-7837C498D004}"/>
              </a:ext>
            </a:extLst>
          </p:cNvPr>
          <p:cNvSpPr>
            <a:spLocks noGrp="1"/>
          </p:cNvSpPr>
          <p:nvPr>
            <p:ph idx="1"/>
          </p:nvPr>
        </p:nvSpPr>
        <p:spPr/>
        <p:txBody>
          <a:bodyPr>
            <a:normAutofit fontScale="85000" lnSpcReduction="10000"/>
          </a:bodyPr>
          <a:lstStyle/>
          <a:p>
            <a:pPr indent="-274320">
              <a:buFont typeface="Arial" panose="020B0604020202020204" pitchFamily="34" charset="0"/>
              <a:buChar char="•"/>
            </a:pPr>
            <a:r>
              <a:rPr lang="en-US" b="1" dirty="0"/>
              <a:t>Indemnification</a:t>
            </a:r>
          </a:p>
          <a:p>
            <a:r>
              <a:rPr lang="en-US" dirty="0"/>
              <a:t>“Each Director of this corporation shall be indemnified by this corporation against those expenses which are allowed by the laws of the State of Florida, and which are reasonably incurred in connection with any action, suit, or proceeding, pending or threatened, in which such person may be involved by reason of his/her being, or having been, a director of this corporation or of such other enterprises.</a:t>
            </a:r>
          </a:p>
          <a:p>
            <a:r>
              <a:rPr lang="en-US" dirty="0"/>
              <a:t>Such indemnification shall be made only in accordance with the laws of the State of Florida and subject to the conditions prescribed therein.</a:t>
            </a:r>
          </a:p>
          <a:p>
            <a:r>
              <a:rPr lang="en-US" dirty="0"/>
              <a:t>The corporation may purchase and maintain insurance on behalf of any such officers and directors against any liabilities asserted against such person whether or not the corporation would have the power to indemnify such officers and directors against such liability under the laws of the State of Florida.”</a:t>
            </a:r>
          </a:p>
          <a:p>
            <a:pPr marL="0" indent="0">
              <a:buNone/>
            </a:pPr>
            <a:endParaRPr lang="en-US" dirty="0"/>
          </a:p>
        </p:txBody>
      </p:sp>
      <p:pic>
        <p:nvPicPr>
          <p:cNvPr id="4" name="Picture 3" descr="Logo&#10;&#10;AI-generated content may be incorrect.">
            <a:extLst>
              <a:ext uri="{FF2B5EF4-FFF2-40B4-BE49-F238E27FC236}">
                <a16:creationId xmlns:a16="http://schemas.microsoft.com/office/drawing/2014/main" id="{74FADD25-E590-8079-15D6-2CF394507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4041234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D9EC-A5E0-CF0D-A843-0A2D27FAE9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2AAF5-ECA8-A955-B94D-F1E88BB80D66}"/>
              </a:ext>
            </a:extLst>
          </p:cNvPr>
          <p:cNvSpPr>
            <a:spLocks noGrp="1"/>
          </p:cNvSpPr>
          <p:nvPr>
            <p:ph type="title"/>
          </p:nvPr>
        </p:nvSpPr>
        <p:spPr/>
        <p:txBody>
          <a:bodyPr/>
          <a:lstStyle/>
          <a:p>
            <a:r>
              <a:rPr lang="en-US" dirty="0"/>
              <a:t>Bylaws Recommendations</a:t>
            </a:r>
          </a:p>
        </p:txBody>
      </p:sp>
      <p:sp>
        <p:nvSpPr>
          <p:cNvPr id="3" name="Content Placeholder 2">
            <a:extLst>
              <a:ext uri="{FF2B5EF4-FFF2-40B4-BE49-F238E27FC236}">
                <a16:creationId xmlns:a16="http://schemas.microsoft.com/office/drawing/2014/main" id="{18CBF46F-BD4D-9B08-206D-8A513E6C195E}"/>
              </a:ext>
            </a:extLst>
          </p:cNvPr>
          <p:cNvSpPr>
            <a:spLocks noGrp="1"/>
          </p:cNvSpPr>
          <p:nvPr>
            <p:ph idx="1"/>
          </p:nvPr>
        </p:nvSpPr>
        <p:spPr/>
        <p:txBody>
          <a:bodyPr>
            <a:normAutofit/>
          </a:bodyPr>
          <a:lstStyle/>
          <a:p>
            <a:pPr indent="-274320">
              <a:buFont typeface="Arial" panose="020B0604020202020204" pitchFamily="34" charset="0"/>
              <a:buChar char="•"/>
            </a:pPr>
            <a:r>
              <a:rPr lang="en-US" b="1" dirty="0"/>
              <a:t>Inspection of Financial Records</a:t>
            </a:r>
          </a:p>
          <a:p>
            <a:r>
              <a:rPr lang="en-US" dirty="0"/>
              <a:t>“The Board of Directors shall have the power to determine which financial records of the corporation shall be opened to the inspection of the public, except such as may by law be specifically open to inspection, and shall have power to fix reasonable rules and regulations not in conflict with the applicable law for the inspection of accounts, books, and records, which by law, or by determination of the Board of Directors shall be open to inspection.</a:t>
            </a:r>
          </a:p>
        </p:txBody>
      </p:sp>
      <p:pic>
        <p:nvPicPr>
          <p:cNvPr id="4" name="Picture 3" descr="Logo&#10;&#10;AI-generated content may be incorrect.">
            <a:extLst>
              <a:ext uri="{FF2B5EF4-FFF2-40B4-BE49-F238E27FC236}">
                <a16:creationId xmlns:a16="http://schemas.microsoft.com/office/drawing/2014/main" id="{B07DAD01-EB5E-5A57-5759-6D363934B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387673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F65FC-89E1-445C-9C93-9B2407665F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54154-5FA9-C1C2-2E9F-E8561171EFC4}"/>
              </a:ext>
            </a:extLst>
          </p:cNvPr>
          <p:cNvSpPr>
            <a:spLocks noGrp="1"/>
          </p:cNvSpPr>
          <p:nvPr>
            <p:ph type="title"/>
          </p:nvPr>
        </p:nvSpPr>
        <p:spPr/>
        <p:txBody>
          <a:bodyPr/>
          <a:lstStyle/>
          <a:p>
            <a:r>
              <a:rPr lang="en-US" dirty="0"/>
              <a:t>Bylaws Recommendations</a:t>
            </a:r>
          </a:p>
        </p:txBody>
      </p:sp>
      <p:sp>
        <p:nvSpPr>
          <p:cNvPr id="3" name="Content Placeholder 2">
            <a:extLst>
              <a:ext uri="{FF2B5EF4-FFF2-40B4-BE49-F238E27FC236}">
                <a16:creationId xmlns:a16="http://schemas.microsoft.com/office/drawing/2014/main" id="{276D2577-A27E-ADA6-3EC4-D2F690BBDC93}"/>
              </a:ext>
            </a:extLst>
          </p:cNvPr>
          <p:cNvSpPr>
            <a:spLocks noGrp="1"/>
          </p:cNvSpPr>
          <p:nvPr>
            <p:ph idx="1"/>
          </p:nvPr>
        </p:nvSpPr>
        <p:spPr/>
        <p:txBody>
          <a:bodyPr>
            <a:normAutofit/>
          </a:bodyPr>
          <a:lstStyle/>
          <a:p>
            <a:pPr indent="-274320">
              <a:buFont typeface="Arial" panose="020B0604020202020204" pitchFamily="34" charset="0"/>
              <a:buChar char="•"/>
            </a:pPr>
            <a:r>
              <a:rPr lang="en-US" b="1" dirty="0"/>
              <a:t>Annual Statements</a:t>
            </a:r>
          </a:p>
          <a:p>
            <a:r>
              <a:rPr lang="en-US" dirty="0"/>
              <a:t>“Not later than four (4) months after the close of each fiscal year, the corporation shall prepare a balance sheet showing in detail the financial condition of the corporation as of the close of its fiscal year and a profit and loss statement showing the results of its operations during the fiscal year.”</a:t>
            </a:r>
          </a:p>
        </p:txBody>
      </p:sp>
      <p:pic>
        <p:nvPicPr>
          <p:cNvPr id="4" name="Picture 3" descr="Logo&#10;&#10;AI-generated content may be incorrect.">
            <a:extLst>
              <a:ext uri="{FF2B5EF4-FFF2-40B4-BE49-F238E27FC236}">
                <a16:creationId xmlns:a16="http://schemas.microsoft.com/office/drawing/2014/main" id="{26589ADD-64DA-CD0F-16EB-BE672425A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4" y="5861408"/>
            <a:ext cx="1198085" cy="1032379"/>
          </a:xfrm>
          <a:prstGeom prst="rect">
            <a:avLst/>
          </a:prstGeom>
        </p:spPr>
      </p:pic>
    </p:spTree>
    <p:extLst>
      <p:ext uri="{BB962C8B-B14F-4D97-AF65-F5344CB8AC3E}">
        <p14:creationId xmlns:p14="http://schemas.microsoft.com/office/powerpoint/2010/main" val="14106237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PR PLAN TIMELINE">
  <a:themeElements>
    <a:clrScheme name="Custom 2">
      <a:dk1>
        <a:srgbClr val="3D3935"/>
      </a:dk1>
      <a:lt1>
        <a:srgbClr val="FFFFFF"/>
      </a:lt1>
      <a:dk2>
        <a:srgbClr val="3D3935"/>
      </a:dk2>
      <a:lt2>
        <a:srgbClr val="FFFFFF"/>
      </a:lt2>
      <a:accent1>
        <a:srgbClr val="A9C23F"/>
      </a:accent1>
      <a:accent2>
        <a:srgbClr val="857874"/>
      </a:accent2>
      <a:accent3>
        <a:srgbClr val="1D8296"/>
      </a:accent3>
      <a:accent4>
        <a:srgbClr val="464E7E"/>
      </a:accent4>
      <a:accent5>
        <a:srgbClr val="AFA9A3"/>
      </a:accent5>
      <a:accent6>
        <a:srgbClr val="E4E1E0"/>
      </a:accent6>
      <a:hlink>
        <a:srgbClr val="0563C1"/>
      </a:hlink>
      <a:folHlink>
        <a:srgbClr val="954F72"/>
      </a:folHlink>
    </a:clrScheme>
    <a:fontScheme name="Verra Mobilit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noAutofit/>
      </a:bodyPr>
      <a:lstStyle>
        <a:defPPr algn="l">
          <a:defRPr sz="1200" dirty="0" smtClean="0"/>
        </a:defPPr>
      </a:lstStyle>
    </a:txDef>
  </a:objectDefaults>
  <a:extraClrSchemeLst/>
  <a:extLst>
    <a:ext uri="{05A4C25C-085E-4340-85A3-A5531E510DB2}">
      <thm15:themeFamily xmlns:thm15="http://schemas.microsoft.com/office/thememl/2012/main" name="PR PLAN TIMELINE" id="{8EA4E4E6-7B4A-804B-94AF-CF446F3ED137}" vid="{7F073A3C-6F95-3341-A427-78F60EEF9B12}"/>
    </a:ext>
  </a:extLst>
</a:theme>
</file>

<file path=ppt/theme/theme11.xml><?xml version="1.0" encoding="utf-8"?>
<a:theme xmlns:a="http://schemas.openxmlformats.org/drawingml/2006/main" name="BPAC">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Avenir Next LT Pro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enir Next LT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BPAC" id="{C67B0571-E0D1-4DC7-907A-D98D19684EE5}" vid="{470542C8-78D8-43E1-94FF-19BE94ED3421}"/>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NC Lavalin Atkins Grey Templat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snclavali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500" dirty="0" err="1" smtClean="0">
            <a:solidFill>
              <a:schemeClr val="tx2"/>
            </a:solidFill>
          </a:defRPr>
        </a:defPPr>
      </a:lstStyle>
    </a:txDef>
  </a:objectDefaults>
  <a:extraClrSchemeLst/>
</a:theme>
</file>

<file path=ppt/theme/theme3.xml><?xml version="1.0" encoding="utf-8"?>
<a:theme xmlns:a="http://schemas.openxmlformats.org/drawingml/2006/main" name="Light">
  <a:themeElements>
    <a:clrScheme name="Custom 1">
      <a:dk1>
        <a:srgbClr val="192D38"/>
      </a:dk1>
      <a:lt1>
        <a:sysClr val="window" lastClr="FFFFFF"/>
      </a:lt1>
      <a:dk2>
        <a:srgbClr val="000000"/>
      </a:dk2>
      <a:lt2>
        <a:srgbClr val="C4DCE7"/>
      </a:lt2>
      <a:accent1>
        <a:srgbClr val="B9FF00"/>
      </a:accent1>
      <a:accent2>
        <a:srgbClr val="BEDAE5"/>
      </a:accent2>
      <a:accent3>
        <a:srgbClr val="C300FF"/>
      </a:accent3>
      <a:accent4>
        <a:srgbClr val="192D38"/>
      </a:accent4>
      <a:accent5>
        <a:srgbClr val="05E560"/>
      </a:accent5>
      <a:accent6>
        <a:srgbClr val="3F32F1"/>
      </a:accent6>
      <a:hlink>
        <a:srgbClr val="0563C1"/>
      </a:hlink>
      <a:folHlink>
        <a:srgbClr val="954F72"/>
      </a:folHlink>
    </a:clrScheme>
    <a:fontScheme name="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_Template_5_Arial.potx" id="{798C4A4A-2CAE-4540-849F-EF4AE7184D5C}" vid="{F9D90403-31C1-46BD-8883-676E086F3DEC}"/>
    </a:ext>
  </a:extLst>
</a:theme>
</file>

<file path=ppt/theme/theme4.xml><?xml version="1.0" encoding="utf-8"?>
<a:theme xmlns:a="http://schemas.openxmlformats.org/drawingml/2006/main" name="Dark">
  <a:themeElements>
    <a:clrScheme name="Custom 1">
      <a:dk1>
        <a:srgbClr val="192D38"/>
      </a:dk1>
      <a:lt1>
        <a:sysClr val="window" lastClr="FFFFFF"/>
      </a:lt1>
      <a:dk2>
        <a:srgbClr val="000000"/>
      </a:dk2>
      <a:lt2>
        <a:srgbClr val="C4DCE7"/>
      </a:lt2>
      <a:accent1>
        <a:srgbClr val="B9FF00"/>
      </a:accent1>
      <a:accent2>
        <a:srgbClr val="BEDAE5"/>
      </a:accent2>
      <a:accent3>
        <a:srgbClr val="C300FF"/>
      </a:accent3>
      <a:accent4>
        <a:srgbClr val="192D38"/>
      </a:accent4>
      <a:accent5>
        <a:srgbClr val="05E560"/>
      </a:accent5>
      <a:accent6>
        <a:srgbClr val="3F32F1"/>
      </a:accent6>
      <a:hlink>
        <a:srgbClr val="0563C1"/>
      </a:hlink>
      <a:folHlink>
        <a:srgbClr val="954F72"/>
      </a:folHlink>
    </a:clrScheme>
    <a:fontScheme name="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_Template_5_Arial.potx" id="{798C4A4A-2CAE-4540-849F-EF4AE7184D5C}" vid="{1DEF8181-2375-4624-AE3F-E57E93169D03}"/>
    </a:ext>
  </a:extLst>
</a:theme>
</file>

<file path=ppt/theme/theme5.xml><?xml version="1.0" encoding="utf-8"?>
<a:theme xmlns:a="http://schemas.openxmlformats.org/drawingml/2006/main" name="White Theme">
  <a:themeElements>
    <a:clrScheme name="Custom 1">
      <a:dk1>
        <a:srgbClr val="000000"/>
      </a:dk1>
      <a:lt1>
        <a:srgbClr val="FFFFFF"/>
      </a:lt1>
      <a:dk2>
        <a:srgbClr val="DA281C"/>
      </a:dk2>
      <a:lt2>
        <a:srgbClr val="E7E6E6"/>
      </a:lt2>
      <a:accent1>
        <a:srgbClr val="6D150E"/>
      </a:accent1>
      <a:accent2>
        <a:srgbClr val="D35F55"/>
      </a:accent2>
      <a:accent3>
        <a:srgbClr val="ED938E"/>
      </a:accent3>
      <a:accent4>
        <a:srgbClr val="DBAD69"/>
      </a:accent4>
      <a:accent5>
        <a:srgbClr val="DBD2AD"/>
      </a:accent5>
      <a:accent6>
        <a:srgbClr val="1C6E8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PAC Presenation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Avenir Next LT Pro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enir Next LT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BPAC Presenation Theme" id="{B0DE121D-CCE9-4604-A391-7FDD5997D58D}" vid="{B01101F2-B826-4237-842C-BB0272BE49F8}"/>
    </a:ext>
  </a:extLst>
</a:theme>
</file>

<file path=ppt/theme/theme7.xml><?xml version="1.0" encoding="utf-8"?>
<a:theme xmlns:a="http://schemas.openxmlformats.org/drawingml/2006/main" name="Custom">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19">
      <a:majorFont>
        <a:latin typeface="Arial Black"/>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56051434_win32_KB_V3.potx" id="{43D84336-549C-4EAD-AE8D-BE1D65DE3314}" vid="{2C1BB0A5-2565-4EB8-A5F5-FF12201C5488}"/>
    </a:ext>
  </a:extLst>
</a:theme>
</file>

<file path=ppt/theme/theme8.xml><?xml version="1.0" encoding="utf-8"?>
<a:theme xmlns:a="http://schemas.openxmlformats.org/drawingml/2006/main" name="Cover Slides">
  <a:themeElements>
    <a:clrScheme name="Custom 2">
      <a:dk1>
        <a:srgbClr val="3D3935"/>
      </a:dk1>
      <a:lt1>
        <a:srgbClr val="FFFFFF"/>
      </a:lt1>
      <a:dk2>
        <a:srgbClr val="3D3935"/>
      </a:dk2>
      <a:lt2>
        <a:srgbClr val="FFFFFF"/>
      </a:lt2>
      <a:accent1>
        <a:srgbClr val="A9C23F"/>
      </a:accent1>
      <a:accent2>
        <a:srgbClr val="857874"/>
      </a:accent2>
      <a:accent3>
        <a:srgbClr val="1D8296"/>
      </a:accent3>
      <a:accent4>
        <a:srgbClr val="464E7E"/>
      </a:accent4>
      <a:accent5>
        <a:srgbClr val="AFA9A3"/>
      </a:accent5>
      <a:accent6>
        <a:srgbClr val="E4E1E0"/>
      </a:accent6>
      <a:hlink>
        <a:srgbClr val="0563C1"/>
      </a:hlink>
      <a:folHlink>
        <a:srgbClr val="954F72"/>
      </a:folHlink>
    </a:clrScheme>
    <a:fontScheme name="Verra Mobilit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noAutofit/>
      </a:bodyPr>
      <a:lstStyle>
        <a:defPPr algn="l">
          <a:defRPr sz="1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ent">
  <a:themeElements>
    <a:clrScheme name="Custom 1">
      <a:dk1>
        <a:srgbClr val="3D3935"/>
      </a:dk1>
      <a:lt1>
        <a:srgbClr val="FFFFFF"/>
      </a:lt1>
      <a:dk2>
        <a:srgbClr val="3D3935"/>
      </a:dk2>
      <a:lt2>
        <a:srgbClr val="FFFFFF"/>
      </a:lt2>
      <a:accent1>
        <a:srgbClr val="A9C23F"/>
      </a:accent1>
      <a:accent2>
        <a:srgbClr val="857874"/>
      </a:accent2>
      <a:accent3>
        <a:srgbClr val="1D8296"/>
      </a:accent3>
      <a:accent4>
        <a:srgbClr val="464E7E"/>
      </a:accent4>
      <a:accent5>
        <a:srgbClr val="AFA9A3"/>
      </a:accent5>
      <a:accent6>
        <a:srgbClr val="E4E1E0"/>
      </a:accent6>
      <a:hlink>
        <a:srgbClr val="0563C1"/>
      </a:hlink>
      <a:folHlink>
        <a:srgbClr val="954F72"/>
      </a:folHlink>
    </a:clrScheme>
    <a:fontScheme name="Verdana-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19050">
          <a:noFill/>
          <a:prstDash val="sys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cap="sq">
          <a:solidFill>
            <a:srgbClr val="FFFFFF"/>
          </a:solidFill>
          <a:miter lim="800000"/>
          <a:headEnd type="none"/>
          <a:tailEnd type="none"/>
        </a:ln>
        <a:effectLst/>
      </a:spPr>
      <a:bodyPr/>
      <a:lstStyle/>
      <a:style>
        <a:lnRef idx="3">
          <a:schemeClr val="accent1"/>
        </a:lnRef>
        <a:fillRef idx="0">
          <a:schemeClr val="accent1"/>
        </a:fillRef>
        <a:effectRef idx="2">
          <a:schemeClr val="accent1"/>
        </a:effectRef>
        <a:fontRef idx="minor">
          <a:schemeClr val="tx1"/>
        </a:fontRef>
      </a:style>
    </a:lnDef>
    <a:txDef>
      <a:spPr/>
      <a:bodyPr wrap="square" lIns="90000" rIns="90000" rtlCol="0">
        <a:spAutoFit/>
      </a:bodyPr>
      <a:lstStyle>
        <a:defPPr algn="l" defTabSz="914400">
          <a:defRPr sz="1200" spc="20" dirty="0"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5147</TotalTime>
  <Words>1294</Words>
  <Application>Microsoft Office PowerPoint</Application>
  <PresentationFormat>Widescreen</PresentationFormat>
  <Paragraphs>207</Paragraphs>
  <Slides>30</Slides>
  <Notes>16</Notes>
  <HiddenSlides>0</HiddenSlides>
  <MMClips>1</MMClips>
  <ScaleCrop>false</ScaleCrop>
  <HeadingPairs>
    <vt:vector size="8" baseType="variant">
      <vt:variant>
        <vt:lpstr>Fonts Used</vt:lpstr>
      </vt:variant>
      <vt:variant>
        <vt:i4>15</vt:i4>
      </vt:variant>
      <vt:variant>
        <vt:lpstr>Theme</vt:lpstr>
      </vt:variant>
      <vt:variant>
        <vt:i4>11</vt:i4>
      </vt:variant>
      <vt:variant>
        <vt:lpstr>Embedded OLE Servers</vt:lpstr>
      </vt:variant>
      <vt:variant>
        <vt:i4>1</vt:i4>
      </vt:variant>
      <vt:variant>
        <vt:lpstr>Slide Titles</vt:lpstr>
      </vt:variant>
      <vt:variant>
        <vt:i4>30</vt:i4>
      </vt:variant>
    </vt:vector>
  </HeadingPairs>
  <TitlesOfParts>
    <vt:vector size="57" baseType="lpstr">
      <vt:lpstr>Arial</vt:lpstr>
      <vt:lpstr>Arial Black</vt:lpstr>
      <vt:lpstr>Avenir Next LT Pro</vt:lpstr>
      <vt:lpstr>Avenir Next LT Pro Light</vt:lpstr>
      <vt:lpstr>Calibri</vt:lpstr>
      <vt:lpstr>Courier New</vt:lpstr>
      <vt:lpstr>Helvetica Light</vt:lpstr>
      <vt:lpstr>Highway Gothic Condensed</vt:lpstr>
      <vt:lpstr>Highway Gothic Expanded</vt:lpstr>
      <vt:lpstr>Highway Gothic Narrow</vt:lpstr>
      <vt:lpstr>Lucida Grande</vt:lpstr>
      <vt:lpstr>Open Sans</vt:lpstr>
      <vt:lpstr>TimesNewRomanPSMT,Italic</vt:lpstr>
      <vt:lpstr>Verdana</vt:lpstr>
      <vt:lpstr>Wingdings</vt:lpstr>
      <vt:lpstr>Office Theme</vt:lpstr>
      <vt:lpstr>SNC Lavalin Atkins Grey Template</vt:lpstr>
      <vt:lpstr>Light</vt:lpstr>
      <vt:lpstr>Dark</vt:lpstr>
      <vt:lpstr>White Theme</vt:lpstr>
      <vt:lpstr>BPAC Presenation Theme</vt:lpstr>
      <vt:lpstr>Custom</vt:lpstr>
      <vt:lpstr>Cover Slides</vt:lpstr>
      <vt:lpstr>Content</vt:lpstr>
      <vt:lpstr>PR PLAN TIMELINE</vt:lpstr>
      <vt:lpstr>BPAC</vt:lpstr>
      <vt:lpstr>Adobe Acrobat Document</vt:lpstr>
      <vt:lpstr>PowerPoint Presentation</vt:lpstr>
      <vt:lpstr>PowerPoint Presentation</vt:lpstr>
      <vt:lpstr>PowerPoint Presentation</vt:lpstr>
      <vt:lpstr>Bike Walk Jax: Bylaws </vt:lpstr>
      <vt:lpstr>Bylaws Recommendations</vt:lpstr>
      <vt:lpstr>Bylaws Recommendations</vt:lpstr>
      <vt:lpstr>Bylaws Recommendations</vt:lpstr>
      <vt:lpstr>Bylaws Recommendations</vt:lpstr>
      <vt:lpstr>Bylaws Recommendations</vt:lpstr>
      <vt:lpstr>Bike Walk Jax: New Meeting Space Discussion</vt:lpstr>
      <vt:lpstr>Bike Walk Jax: Launch Event Discussion</vt:lpstr>
      <vt:lpstr>Bike Walk Jax: November Meeting Proposal</vt:lpstr>
      <vt:lpstr>World Day of Remembrance For Traffic Victims  2025</vt:lpstr>
      <vt:lpstr>SAVE THE DATE</vt:lpstr>
      <vt:lpstr>VENUE: CONFIRMED</vt:lpstr>
      <vt:lpstr>DAY-OF LOGISTICS</vt:lpstr>
      <vt:lpstr>SPEAKERS</vt:lpstr>
      <vt:lpstr>VICTIM LEADS</vt:lpstr>
      <vt:lpstr>EXHIBITORS</vt:lpstr>
      <vt:lpstr>EXHIBITORS CONT’D</vt:lpstr>
      <vt:lpstr>SUPPORTING ACTIVITIES</vt:lpstr>
      <vt:lpstr>VENDORS</vt:lpstr>
      <vt:lpstr>FUNDRAISING</vt:lpstr>
      <vt:lpstr>MEDIA</vt:lpstr>
      <vt:lpstr>PROMOTION MATERIALS</vt:lpstr>
      <vt:lpstr>IMMEDIATE NEXT STEPS</vt:lpstr>
      <vt:lpstr>Volunteers Needed</vt:lpstr>
      <vt:lpstr>CALL TO ACTION</vt:lpstr>
      <vt:lpstr>Rapid-Fire Discussion and Upcoming Events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Fall, Matthew</dc:creator>
  <cp:lastModifiedBy>Pletzke, Tanner - PDTP</cp:lastModifiedBy>
  <cp:revision>235</cp:revision>
  <dcterms:created xsi:type="dcterms:W3CDTF">2023-05-24T21:53:54Z</dcterms:created>
  <dcterms:modified xsi:type="dcterms:W3CDTF">2025-10-02T15:41:54Z</dcterms:modified>
</cp:coreProperties>
</file>