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
  </p:notesMasterIdLst>
  <p:sldIdLst>
    <p:sldId id="442" r:id="rId2"/>
  </p:sldIdLst>
  <p:sldSz cx="7772400" cy="10058400"/>
  <p:notesSz cx="7023100" cy="9309100"/>
  <p:embeddedFontLst>
    <p:embeddedFont>
      <p:font typeface="Lato" panose="020F0502020204030203" pitchFamily="34" charset="0"/>
      <p:regular r:id="rId4"/>
      <p:bold r:id="rId5"/>
      <p:italic r:id="rId6"/>
      <p:boldItalic r:id="rId7"/>
    </p:embeddedFont>
    <p:embeddedFont>
      <p:font typeface="Raleway"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168">
          <p15:clr>
            <a:srgbClr val="A4A3A4"/>
          </p15:clr>
        </p15:guide>
        <p15:guide id="4"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hartleymyers@gmail.com" initials="a" lastIdx="11" clrIdx="0"/>
  <p:cmAuthor id="2" name="Hartley-Myers, Andrea" initials="HM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347C5-4401-4EB8-AD10-9296FB742575}">
  <a:tblStyle styleId="{4BF347C5-4401-4EB8-AD10-9296FB7425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98" autoAdjust="0"/>
  </p:normalViewPr>
  <p:slideViewPr>
    <p:cSldViewPr snapToGrid="0">
      <p:cViewPr>
        <p:scale>
          <a:sx n="70" d="100"/>
          <a:sy n="70" d="100"/>
        </p:scale>
        <p:origin x="1854" y="48"/>
      </p:cViewPr>
      <p:guideLst>
        <p:guide orient="horz" pos="1620"/>
        <p:guide pos="2880"/>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3763" y="698500"/>
            <a:ext cx="269557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283" tIns="93283" rIns="93283" bIns="9328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05140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705836" y="2329570"/>
            <a:ext cx="633899" cy="89615"/>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1" name="Google Shape;21;p3"/>
          <p:cNvSpPr txBox="1">
            <a:spLocks noGrp="1"/>
          </p:cNvSpPr>
          <p:nvPr>
            <p:ph type="title"/>
          </p:nvPr>
        </p:nvSpPr>
        <p:spPr>
          <a:xfrm>
            <a:off x="620034" y="2586127"/>
            <a:ext cx="6535140" cy="2969706"/>
          </a:xfrm>
          <a:prstGeom prst="rect">
            <a:avLst/>
          </a:prstGeom>
        </p:spPr>
        <p:txBody>
          <a:bodyPr spcFirstLastPara="1" wrap="square" lIns="114072" tIns="114072" rIns="114072" bIns="114072" anchor="t" anchorCtr="0"/>
          <a:lstStyle>
            <a:lvl1pPr lvl="0">
              <a:spcBef>
                <a:spcPts val="0"/>
              </a:spcBef>
              <a:spcAft>
                <a:spcPts val="0"/>
              </a:spcAft>
              <a:buClr>
                <a:schemeClr val="lt1"/>
              </a:buClr>
              <a:buSzPts val="3600"/>
              <a:buNone/>
              <a:defRPr sz="4500">
                <a:solidFill>
                  <a:schemeClr val="lt1"/>
                </a:solidFill>
              </a:defRPr>
            </a:lvl1pPr>
            <a:lvl2pPr lvl="1">
              <a:spcBef>
                <a:spcPts val="0"/>
              </a:spcBef>
              <a:spcAft>
                <a:spcPts val="0"/>
              </a:spcAft>
              <a:buClr>
                <a:schemeClr val="lt1"/>
              </a:buClr>
              <a:buSzPts val="3600"/>
              <a:buNone/>
              <a:defRPr sz="4500">
                <a:solidFill>
                  <a:schemeClr val="lt1"/>
                </a:solidFill>
              </a:defRPr>
            </a:lvl2pPr>
            <a:lvl3pPr lvl="2">
              <a:spcBef>
                <a:spcPts val="0"/>
              </a:spcBef>
              <a:spcAft>
                <a:spcPts val="0"/>
              </a:spcAft>
              <a:buClr>
                <a:schemeClr val="lt1"/>
              </a:buClr>
              <a:buSzPts val="3600"/>
              <a:buNone/>
              <a:defRPr sz="4500">
                <a:solidFill>
                  <a:schemeClr val="lt1"/>
                </a:solidFill>
              </a:defRPr>
            </a:lvl3pPr>
            <a:lvl4pPr lvl="3">
              <a:spcBef>
                <a:spcPts val="0"/>
              </a:spcBef>
              <a:spcAft>
                <a:spcPts val="0"/>
              </a:spcAft>
              <a:buClr>
                <a:schemeClr val="lt1"/>
              </a:buClr>
              <a:buSzPts val="3600"/>
              <a:buNone/>
              <a:defRPr sz="4500">
                <a:solidFill>
                  <a:schemeClr val="lt1"/>
                </a:solidFill>
              </a:defRPr>
            </a:lvl4pPr>
            <a:lvl5pPr lvl="4">
              <a:spcBef>
                <a:spcPts val="0"/>
              </a:spcBef>
              <a:spcAft>
                <a:spcPts val="0"/>
              </a:spcAft>
              <a:buClr>
                <a:schemeClr val="lt1"/>
              </a:buClr>
              <a:buSzPts val="3600"/>
              <a:buNone/>
              <a:defRPr sz="4500">
                <a:solidFill>
                  <a:schemeClr val="lt1"/>
                </a:solidFill>
              </a:defRPr>
            </a:lvl5pPr>
            <a:lvl6pPr lvl="5">
              <a:spcBef>
                <a:spcPts val="0"/>
              </a:spcBef>
              <a:spcAft>
                <a:spcPts val="0"/>
              </a:spcAft>
              <a:buClr>
                <a:schemeClr val="lt1"/>
              </a:buClr>
              <a:buSzPts val="3600"/>
              <a:buNone/>
              <a:defRPr sz="4500">
                <a:solidFill>
                  <a:schemeClr val="lt1"/>
                </a:solidFill>
              </a:defRPr>
            </a:lvl6pPr>
            <a:lvl7pPr lvl="6">
              <a:spcBef>
                <a:spcPts val="0"/>
              </a:spcBef>
              <a:spcAft>
                <a:spcPts val="0"/>
              </a:spcAft>
              <a:buClr>
                <a:schemeClr val="lt1"/>
              </a:buClr>
              <a:buSzPts val="3600"/>
              <a:buNone/>
              <a:defRPr sz="4500">
                <a:solidFill>
                  <a:schemeClr val="lt1"/>
                </a:solidFill>
              </a:defRPr>
            </a:lvl7pPr>
            <a:lvl8pPr lvl="7">
              <a:spcBef>
                <a:spcPts val="0"/>
              </a:spcBef>
              <a:spcAft>
                <a:spcPts val="0"/>
              </a:spcAft>
              <a:buClr>
                <a:schemeClr val="lt1"/>
              </a:buClr>
              <a:buSzPts val="3600"/>
              <a:buNone/>
              <a:defRPr sz="4500">
                <a:solidFill>
                  <a:schemeClr val="lt1"/>
                </a:solidFill>
              </a:defRPr>
            </a:lvl8pPr>
            <a:lvl9pPr lvl="8">
              <a:spcBef>
                <a:spcPts val="0"/>
              </a:spcBef>
              <a:spcAft>
                <a:spcPts val="0"/>
              </a:spcAft>
              <a:buClr>
                <a:schemeClr val="lt1"/>
              </a:buClr>
              <a:buSzPts val="3600"/>
              <a:buNone/>
              <a:defRPr sz="4500">
                <a:solidFill>
                  <a:schemeClr val="lt1"/>
                </a:solidFill>
              </a:defRPr>
            </a:lvl9pPr>
          </a:lstStyle>
          <a:p>
            <a:endParaRPr/>
          </a:p>
        </p:txBody>
      </p:sp>
      <p:sp>
        <p:nvSpPr>
          <p:cNvPr id="22" name="Google Shape;22;p3"/>
          <p:cNvSpPr txBox="1">
            <a:spLocks noGrp="1"/>
          </p:cNvSpPr>
          <p:nvPr>
            <p:ph type="sldNum" idx="12"/>
          </p:nvPr>
        </p:nvSpPr>
        <p:spPr>
          <a:xfrm>
            <a:off x="7255859" y="9288601"/>
            <a:ext cx="466395" cy="769706"/>
          </a:xfrm>
          <a:prstGeom prst="rect">
            <a:avLst/>
          </a:prstGeom>
        </p:spPr>
        <p:txBody>
          <a:bodyPr spcFirstLastPara="1" wrap="square" lIns="114072" tIns="114072" rIns="114072" bIns="114072"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7772400" cy="953920"/>
          </a:xfrm>
          <a:prstGeom prst="rect">
            <a:avLst/>
          </a:prstGeom>
          <a:solidFill>
            <a:schemeClr val="lt2"/>
          </a:solidFill>
          <a:ln>
            <a:noFill/>
          </a:ln>
        </p:spPr>
        <p:txBody>
          <a:bodyPr spcFirstLastPara="1" wrap="square" lIns="114072" tIns="114072" rIns="114072" bIns="114072" anchor="ctr" anchorCtr="0">
            <a:noAutofit/>
          </a:bodyPr>
          <a:lstStyle/>
          <a:p>
            <a:pPr marL="0" lvl="0" indent="0">
              <a:spcBef>
                <a:spcPts val="0"/>
              </a:spcBef>
              <a:spcAft>
                <a:spcPts val="0"/>
              </a:spcAft>
              <a:buNone/>
            </a:pPr>
            <a:endParaRPr dirty="0"/>
          </a:p>
        </p:txBody>
      </p:sp>
      <p:grpSp>
        <p:nvGrpSpPr>
          <p:cNvPr id="42" name="Google Shape;42;p6"/>
          <p:cNvGrpSpPr/>
          <p:nvPr/>
        </p:nvGrpSpPr>
        <p:grpSpPr>
          <a:xfrm>
            <a:off x="705836" y="2329570"/>
            <a:ext cx="633899" cy="89615"/>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45" name="Google Shape;45;p6"/>
          <p:cNvSpPr txBox="1">
            <a:spLocks noGrp="1"/>
          </p:cNvSpPr>
          <p:nvPr>
            <p:ph type="title"/>
          </p:nvPr>
        </p:nvSpPr>
        <p:spPr>
          <a:xfrm>
            <a:off x="620034" y="2578694"/>
            <a:ext cx="6535140" cy="1046614"/>
          </a:xfrm>
          <a:prstGeom prst="rect">
            <a:avLst/>
          </a:prstGeom>
        </p:spPr>
        <p:txBody>
          <a:bodyPr spcFirstLastPara="1" wrap="square" lIns="114072" tIns="114072" rIns="114072" bIns="114072" anchor="t" anchorCtr="0"/>
          <a:lstStyle>
            <a:lvl1pPr lvl="0">
              <a:spcBef>
                <a:spcPts val="0"/>
              </a:spcBef>
              <a:spcAft>
                <a:spcPts val="0"/>
              </a:spcAft>
              <a:buClr>
                <a:schemeClr val="dk2"/>
              </a:buClr>
              <a:buSzPts val="2600"/>
              <a:buNone/>
              <a:defRPr sz="3200">
                <a:solidFill>
                  <a:schemeClr val="dk2"/>
                </a:solidFill>
              </a:defRPr>
            </a:lvl1pPr>
            <a:lvl2pPr lvl="1">
              <a:spcBef>
                <a:spcPts val="0"/>
              </a:spcBef>
              <a:spcAft>
                <a:spcPts val="0"/>
              </a:spcAft>
              <a:buClr>
                <a:schemeClr val="dk2"/>
              </a:buClr>
              <a:buSzPts val="2600"/>
              <a:buNone/>
              <a:defRPr sz="3200">
                <a:solidFill>
                  <a:schemeClr val="dk2"/>
                </a:solidFill>
              </a:defRPr>
            </a:lvl2pPr>
            <a:lvl3pPr lvl="2">
              <a:spcBef>
                <a:spcPts val="0"/>
              </a:spcBef>
              <a:spcAft>
                <a:spcPts val="0"/>
              </a:spcAft>
              <a:buClr>
                <a:schemeClr val="dk2"/>
              </a:buClr>
              <a:buSzPts val="2600"/>
              <a:buNone/>
              <a:defRPr sz="3200">
                <a:solidFill>
                  <a:schemeClr val="dk2"/>
                </a:solidFill>
              </a:defRPr>
            </a:lvl3pPr>
            <a:lvl4pPr lvl="3">
              <a:spcBef>
                <a:spcPts val="0"/>
              </a:spcBef>
              <a:spcAft>
                <a:spcPts val="0"/>
              </a:spcAft>
              <a:buClr>
                <a:schemeClr val="dk2"/>
              </a:buClr>
              <a:buSzPts val="2600"/>
              <a:buNone/>
              <a:defRPr sz="3200">
                <a:solidFill>
                  <a:schemeClr val="dk2"/>
                </a:solidFill>
              </a:defRPr>
            </a:lvl4pPr>
            <a:lvl5pPr lvl="4">
              <a:spcBef>
                <a:spcPts val="0"/>
              </a:spcBef>
              <a:spcAft>
                <a:spcPts val="0"/>
              </a:spcAft>
              <a:buClr>
                <a:schemeClr val="dk2"/>
              </a:buClr>
              <a:buSzPts val="2600"/>
              <a:buNone/>
              <a:defRPr sz="3200">
                <a:solidFill>
                  <a:schemeClr val="dk2"/>
                </a:solidFill>
              </a:defRPr>
            </a:lvl5pPr>
            <a:lvl6pPr lvl="5">
              <a:spcBef>
                <a:spcPts val="0"/>
              </a:spcBef>
              <a:spcAft>
                <a:spcPts val="0"/>
              </a:spcAft>
              <a:buClr>
                <a:schemeClr val="dk2"/>
              </a:buClr>
              <a:buSzPts val="2600"/>
              <a:buNone/>
              <a:defRPr sz="3200">
                <a:solidFill>
                  <a:schemeClr val="dk2"/>
                </a:solidFill>
              </a:defRPr>
            </a:lvl6pPr>
            <a:lvl7pPr lvl="6">
              <a:spcBef>
                <a:spcPts val="0"/>
              </a:spcBef>
              <a:spcAft>
                <a:spcPts val="0"/>
              </a:spcAft>
              <a:buClr>
                <a:schemeClr val="dk2"/>
              </a:buClr>
              <a:buSzPts val="2600"/>
              <a:buNone/>
              <a:defRPr sz="3200">
                <a:solidFill>
                  <a:schemeClr val="dk2"/>
                </a:solidFill>
              </a:defRPr>
            </a:lvl7pPr>
            <a:lvl8pPr lvl="7">
              <a:spcBef>
                <a:spcPts val="0"/>
              </a:spcBef>
              <a:spcAft>
                <a:spcPts val="0"/>
              </a:spcAft>
              <a:buClr>
                <a:schemeClr val="dk2"/>
              </a:buClr>
              <a:buSzPts val="2600"/>
              <a:buNone/>
              <a:defRPr sz="3200">
                <a:solidFill>
                  <a:schemeClr val="dk2"/>
                </a:solidFill>
              </a:defRPr>
            </a:lvl8pPr>
            <a:lvl9pPr lvl="8">
              <a:spcBef>
                <a:spcPts val="0"/>
              </a:spcBef>
              <a:spcAft>
                <a:spcPts val="0"/>
              </a:spcAft>
              <a:buClr>
                <a:schemeClr val="dk2"/>
              </a:buClr>
              <a:buSzPts val="2600"/>
              <a:buNone/>
              <a:defRPr sz="3200">
                <a:solidFill>
                  <a:schemeClr val="dk2"/>
                </a:solidFill>
              </a:defRPr>
            </a:lvl9pPr>
          </a:lstStyle>
          <a:p>
            <a:endParaRPr/>
          </a:p>
        </p:txBody>
      </p:sp>
      <p:sp>
        <p:nvSpPr>
          <p:cNvPr id="46" name="Google Shape;46;p6"/>
          <p:cNvSpPr txBox="1">
            <a:spLocks noGrp="1"/>
          </p:cNvSpPr>
          <p:nvPr>
            <p:ph type="sldNum" idx="12"/>
          </p:nvPr>
        </p:nvSpPr>
        <p:spPr>
          <a:xfrm>
            <a:off x="7255859" y="9288601"/>
            <a:ext cx="466395" cy="769706"/>
          </a:xfrm>
          <a:prstGeom prst="rect">
            <a:avLst/>
          </a:prstGeom>
        </p:spPr>
        <p:txBody>
          <a:bodyPr spcFirstLastPara="1" wrap="square" lIns="114072" tIns="114072" rIns="114072" bIns="11407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7772400" cy="953920"/>
          </a:xfrm>
          <a:prstGeom prst="rect">
            <a:avLst/>
          </a:prstGeom>
          <a:solidFill>
            <a:schemeClr val="lt2"/>
          </a:solidFill>
          <a:ln>
            <a:noFill/>
          </a:ln>
        </p:spPr>
        <p:txBody>
          <a:bodyPr spcFirstLastPara="1" wrap="square" lIns="114072" tIns="114072" rIns="114072" bIns="114072" anchor="ctr" anchorCtr="0">
            <a:noAutofit/>
          </a:bodyPr>
          <a:lstStyle/>
          <a:p>
            <a:pPr marL="0" lvl="0" indent="0">
              <a:spcBef>
                <a:spcPts val="0"/>
              </a:spcBef>
              <a:spcAft>
                <a:spcPts val="0"/>
              </a:spcAft>
              <a:buNone/>
            </a:pPr>
            <a:endParaRPr dirty="0"/>
          </a:p>
        </p:txBody>
      </p:sp>
      <p:grpSp>
        <p:nvGrpSpPr>
          <p:cNvPr id="49" name="Google Shape;49;p7"/>
          <p:cNvGrpSpPr/>
          <p:nvPr/>
        </p:nvGrpSpPr>
        <p:grpSpPr>
          <a:xfrm>
            <a:off x="705836" y="2329570"/>
            <a:ext cx="633899" cy="89615"/>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52" name="Google Shape;52;p7"/>
          <p:cNvSpPr txBox="1">
            <a:spLocks noGrp="1"/>
          </p:cNvSpPr>
          <p:nvPr>
            <p:ph type="title"/>
          </p:nvPr>
        </p:nvSpPr>
        <p:spPr>
          <a:xfrm>
            <a:off x="620502" y="2578694"/>
            <a:ext cx="2805765" cy="2701600"/>
          </a:xfrm>
          <a:prstGeom prst="rect">
            <a:avLst/>
          </a:prstGeom>
        </p:spPr>
        <p:txBody>
          <a:bodyPr spcFirstLastPara="1" wrap="square" lIns="114072" tIns="114072" rIns="114072" bIns="114072" anchor="t" anchorCtr="0"/>
          <a:lstStyle>
            <a:lvl1pPr lvl="0">
              <a:spcBef>
                <a:spcPts val="0"/>
              </a:spcBef>
              <a:spcAft>
                <a:spcPts val="0"/>
              </a:spcAft>
              <a:buClr>
                <a:schemeClr val="dk2"/>
              </a:buClr>
              <a:buSzPts val="2600"/>
              <a:buNone/>
              <a:defRPr sz="3200">
                <a:solidFill>
                  <a:schemeClr val="dk2"/>
                </a:solidFill>
              </a:defRPr>
            </a:lvl1pPr>
            <a:lvl2pPr lvl="1">
              <a:spcBef>
                <a:spcPts val="0"/>
              </a:spcBef>
              <a:spcAft>
                <a:spcPts val="0"/>
              </a:spcAft>
              <a:buClr>
                <a:schemeClr val="dk2"/>
              </a:buClr>
              <a:buSzPts val="2600"/>
              <a:buNone/>
              <a:defRPr sz="3200">
                <a:solidFill>
                  <a:schemeClr val="dk2"/>
                </a:solidFill>
              </a:defRPr>
            </a:lvl2pPr>
            <a:lvl3pPr lvl="2">
              <a:spcBef>
                <a:spcPts val="0"/>
              </a:spcBef>
              <a:spcAft>
                <a:spcPts val="0"/>
              </a:spcAft>
              <a:buClr>
                <a:schemeClr val="dk2"/>
              </a:buClr>
              <a:buSzPts val="2600"/>
              <a:buNone/>
              <a:defRPr sz="3200">
                <a:solidFill>
                  <a:schemeClr val="dk2"/>
                </a:solidFill>
              </a:defRPr>
            </a:lvl3pPr>
            <a:lvl4pPr lvl="3">
              <a:spcBef>
                <a:spcPts val="0"/>
              </a:spcBef>
              <a:spcAft>
                <a:spcPts val="0"/>
              </a:spcAft>
              <a:buClr>
                <a:schemeClr val="dk2"/>
              </a:buClr>
              <a:buSzPts val="2600"/>
              <a:buNone/>
              <a:defRPr sz="3200">
                <a:solidFill>
                  <a:schemeClr val="dk2"/>
                </a:solidFill>
              </a:defRPr>
            </a:lvl4pPr>
            <a:lvl5pPr lvl="4">
              <a:spcBef>
                <a:spcPts val="0"/>
              </a:spcBef>
              <a:spcAft>
                <a:spcPts val="0"/>
              </a:spcAft>
              <a:buClr>
                <a:schemeClr val="dk2"/>
              </a:buClr>
              <a:buSzPts val="2600"/>
              <a:buNone/>
              <a:defRPr sz="3200">
                <a:solidFill>
                  <a:schemeClr val="dk2"/>
                </a:solidFill>
              </a:defRPr>
            </a:lvl5pPr>
            <a:lvl6pPr lvl="5">
              <a:spcBef>
                <a:spcPts val="0"/>
              </a:spcBef>
              <a:spcAft>
                <a:spcPts val="0"/>
              </a:spcAft>
              <a:buClr>
                <a:schemeClr val="dk2"/>
              </a:buClr>
              <a:buSzPts val="2600"/>
              <a:buNone/>
              <a:defRPr sz="3200">
                <a:solidFill>
                  <a:schemeClr val="dk2"/>
                </a:solidFill>
              </a:defRPr>
            </a:lvl6pPr>
            <a:lvl7pPr lvl="6">
              <a:spcBef>
                <a:spcPts val="0"/>
              </a:spcBef>
              <a:spcAft>
                <a:spcPts val="0"/>
              </a:spcAft>
              <a:buClr>
                <a:schemeClr val="dk2"/>
              </a:buClr>
              <a:buSzPts val="2600"/>
              <a:buNone/>
              <a:defRPr sz="3200">
                <a:solidFill>
                  <a:schemeClr val="dk2"/>
                </a:solidFill>
              </a:defRPr>
            </a:lvl7pPr>
            <a:lvl8pPr lvl="7">
              <a:spcBef>
                <a:spcPts val="0"/>
              </a:spcBef>
              <a:spcAft>
                <a:spcPts val="0"/>
              </a:spcAft>
              <a:buClr>
                <a:schemeClr val="dk2"/>
              </a:buClr>
              <a:buSzPts val="2600"/>
              <a:buNone/>
              <a:defRPr sz="3200">
                <a:solidFill>
                  <a:schemeClr val="dk2"/>
                </a:solidFill>
              </a:defRPr>
            </a:lvl8pPr>
            <a:lvl9pPr lvl="8">
              <a:spcBef>
                <a:spcPts val="0"/>
              </a:spcBef>
              <a:spcAft>
                <a:spcPts val="0"/>
              </a:spcAft>
              <a:buClr>
                <a:schemeClr val="dk2"/>
              </a:buClr>
              <a:buSzPts val="2600"/>
              <a:buNone/>
              <a:defRPr sz="3200">
                <a:solidFill>
                  <a:schemeClr val="dk2"/>
                </a:solidFill>
              </a:defRPr>
            </a:lvl9pPr>
          </a:lstStyle>
          <a:p>
            <a:endParaRPr/>
          </a:p>
        </p:txBody>
      </p:sp>
      <p:sp>
        <p:nvSpPr>
          <p:cNvPr id="53" name="Google Shape;53;p7"/>
          <p:cNvSpPr txBox="1">
            <a:spLocks noGrp="1"/>
          </p:cNvSpPr>
          <p:nvPr>
            <p:ph type="body" idx="1"/>
          </p:nvPr>
        </p:nvSpPr>
        <p:spPr>
          <a:xfrm>
            <a:off x="613043" y="5439818"/>
            <a:ext cx="2805765" cy="3124000"/>
          </a:xfrm>
          <a:prstGeom prst="rect">
            <a:avLst/>
          </a:prstGeom>
        </p:spPr>
        <p:txBody>
          <a:bodyPr spcFirstLastPara="1" wrap="square" lIns="114072" tIns="114072" rIns="114072" bIns="114072" anchor="t" anchorCtr="0"/>
          <a:lstStyle>
            <a:lvl1pPr marL="570453" lvl="0" indent="-388224">
              <a:spcBef>
                <a:spcPts val="0"/>
              </a:spcBef>
              <a:spcAft>
                <a:spcPts val="0"/>
              </a:spcAft>
              <a:buSzPts val="1300"/>
              <a:buChar char="●"/>
              <a:defRPr/>
            </a:lvl1pPr>
            <a:lvl2pPr marL="1140905" lvl="1" indent="-372379">
              <a:spcBef>
                <a:spcPts val="1997"/>
              </a:spcBef>
              <a:spcAft>
                <a:spcPts val="0"/>
              </a:spcAft>
              <a:buSzPts val="1100"/>
              <a:buChar char="○"/>
              <a:defRPr/>
            </a:lvl2pPr>
            <a:lvl3pPr marL="1711357" lvl="2" indent="-372379">
              <a:spcBef>
                <a:spcPts val="1997"/>
              </a:spcBef>
              <a:spcAft>
                <a:spcPts val="0"/>
              </a:spcAft>
              <a:buSzPts val="1100"/>
              <a:buChar char="■"/>
              <a:defRPr/>
            </a:lvl3pPr>
            <a:lvl4pPr marL="2281808" lvl="3" indent="-372379">
              <a:spcBef>
                <a:spcPts val="1997"/>
              </a:spcBef>
              <a:spcAft>
                <a:spcPts val="0"/>
              </a:spcAft>
              <a:buSzPts val="1100"/>
              <a:buChar char="●"/>
              <a:defRPr/>
            </a:lvl4pPr>
            <a:lvl5pPr marL="2852262" lvl="4" indent="-372379">
              <a:spcBef>
                <a:spcPts val="1997"/>
              </a:spcBef>
              <a:spcAft>
                <a:spcPts val="0"/>
              </a:spcAft>
              <a:buSzPts val="1100"/>
              <a:buChar char="○"/>
              <a:defRPr/>
            </a:lvl5pPr>
            <a:lvl6pPr marL="3422713" lvl="5" indent="-372379">
              <a:spcBef>
                <a:spcPts val="1997"/>
              </a:spcBef>
              <a:spcAft>
                <a:spcPts val="0"/>
              </a:spcAft>
              <a:buSzPts val="1100"/>
              <a:buChar char="■"/>
              <a:defRPr/>
            </a:lvl6pPr>
            <a:lvl7pPr marL="3993165" lvl="6" indent="-372379">
              <a:spcBef>
                <a:spcPts val="1997"/>
              </a:spcBef>
              <a:spcAft>
                <a:spcPts val="0"/>
              </a:spcAft>
              <a:buSzPts val="1100"/>
              <a:buChar char="●"/>
              <a:defRPr/>
            </a:lvl7pPr>
            <a:lvl8pPr marL="4563617" lvl="7" indent="-372379">
              <a:spcBef>
                <a:spcPts val="1997"/>
              </a:spcBef>
              <a:spcAft>
                <a:spcPts val="0"/>
              </a:spcAft>
              <a:buSzPts val="1100"/>
              <a:buChar char="○"/>
              <a:defRPr/>
            </a:lvl8pPr>
            <a:lvl9pPr marL="5134069" lvl="8" indent="-372379">
              <a:spcBef>
                <a:spcPts val="1997"/>
              </a:spcBef>
              <a:spcAft>
                <a:spcPts val="1997"/>
              </a:spcAft>
              <a:buSzPts val="1100"/>
              <a:buChar char="■"/>
              <a:defRPr/>
            </a:lvl9pPr>
          </a:lstStyle>
          <a:p>
            <a:endParaRPr/>
          </a:p>
        </p:txBody>
      </p:sp>
      <p:sp>
        <p:nvSpPr>
          <p:cNvPr id="54" name="Google Shape;54;p7"/>
          <p:cNvSpPr txBox="1">
            <a:spLocks noGrp="1"/>
          </p:cNvSpPr>
          <p:nvPr>
            <p:ph type="sldNum" idx="12"/>
          </p:nvPr>
        </p:nvSpPr>
        <p:spPr>
          <a:xfrm>
            <a:off x="7255859" y="9288601"/>
            <a:ext cx="466395" cy="769706"/>
          </a:xfrm>
          <a:prstGeom prst="rect">
            <a:avLst/>
          </a:prstGeom>
        </p:spPr>
        <p:txBody>
          <a:bodyPr spcFirstLastPara="1" wrap="square" lIns="114072" tIns="114072" rIns="114072" bIns="11407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3886200" cy="10058400"/>
          </a:xfrm>
          <a:prstGeom prst="rect">
            <a:avLst/>
          </a:prstGeom>
          <a:solidFill>
            <a:schemeClr val="lt2"/>
          </a:solidFill>
          <a:ln>
            <a:noFill/>
          </a:ln>
        </p:spPr>
        <p:txBody>
          <a:bodyPr spcFirstLastPara="1" wrap="square" lIns="114072" tIns="114072" rIns="114072" bIns="114072" anchor="ctr" anchorCtr="0">
            <a:noAutofit/>
          </a:bodyPr>
          <a:lstStyle/>
          <a:p>
            <a:pPr marL="0" lvl="0" indent="0">
              <a:spcBef>
                <a:spcPts val="0"/>
              </a:spcBef>
              <a:spcAft>
                <a:spcPts val="0"/>
              </a:spcAft>
              <a:buNone/>
            </a:pPr>
            <a:endParaRPr dirty="0"/>
          </a:p>
        </p:txBody>
      </p:sp>
      <p:grpSp>
        <p:nvGrpSpPr>
          <p:cNvPr id="63" name="Google Shape;63;p9"/>
          <p:cNvGrpSpPr/>
          <p:nvPr/>
        </p:nvGrpSpPr>
        <p:grpSpPr>
          <a:xfrm>
            <a:off x="705836" y="2329570"/>
            <a:ext cx="633899" cy="89615"/>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66" name="Google Shape;66;p9"/>
          <p:cNvSpPr txBox="1">
            <a:spLocks noGrp="1"/>
          </p:cNvSpPr>
          <p:nvPr>
            <p:ph type="title"/>
          </p:nvPr>
        </p:nvSpPr>
        <p:spPr>
          <a:xfrm>
            <a:off x="620502" y="2578694"/>
            <a:ext cx="2805765" cy="3299414"/>
          </a:xfrm>
          <a:prstGeom prst="rect">
            <a:avLst/>
          </a:prstGeom>
        </p:spPr>
        <p:txBody>
          <a:bodyPr spcFirstLastPara="1" wrap="square" lIns="114072" tIns="114072" rIns="114072" bIns="114072" anchor="t" anchorCtr="0"/>
          <a:lstStyle>
            <a:lvl1pPr lvl="0">
              <a:spcBef>
                <a:spcPts val="0"/>
              </a:spcBef>
              <a:spcAft>
                <a:spcPts val="0"/>
              </a:spcAft>
              <a:buClr>
                <a:schemeClr val="dk2"/>
              </a:buClr>
              <a:buSzPts val="2600"/>
              <a:buNone/>
              <a:defRPr sz="3200">
                <a:solidFill>
                  <a:schemeClr val="dk2"/>
                </a:solidFill>
              </a:defRPr>
            </a:lvl1pPr>
            <a:lvl2pPr lvl="1">
              <a:spcBef>
                <a:spcPts val="0"/>
              </a:spcBef>
              <a:spcAft>
                <a:spcPts val="0"/>
              </a:spcAft>
              <a:buClr>
                <a:schemeClr val="dk2"/>
              </a:buClr>
              <a:buSzPts val="2600"/>
              <a:buNone/>
              <a:defRPr sz="3200">
                <a:solidFill>
                  <a:schemeClr val="dk2"/>
                </a:solidFill>
              </a:defRPr>
            </a:lvl2pPr>
            <a:lvl3pPr lvl="2">
              <a:spcBef>
                <a:spcPts val="0"/>
              </a:spcBef>
              <a:spcAft>
                <a:spcPts val="0"/>
              </a:spcAft>
              <a:buClr>
                <a:schemeClr val="dk2"/>
              </a:buClr>
              <a:buSzPts val="2600"/>
              <a:buNone/>
              <a:defRPr sz="3200">
                <a:solidFill>
                  <a:schemeClr val="dk2"/>
                </a:solidFill>
              </a:defRPr>
            </a:lvl3pPr>
            <a:lvl4pPr lvl="3">
              <a:spcBef>
                <a:spcPts val="0"/>
              </a:spcBef>
              <a:spcAft>
                <a:spcPts val="0"/>
              </a:spcAft>
              <a:buClr>
                <a:schemeClr val="dk2"/>
              </a:buClr>
              <a:buSzPts val="2600"/>
              <a:buNone/>
              <a:defRPr sz="3200">
                <a:solidFill>
                  <a:schemeClr val="dk2"/>
                </a:solidFill>
              </a:defRPr>
            </a:lvl4pPr>
            <a:lvl5pPr lvl="4">
              <a:spcBef>
                <a:spcPts val="0"/>
              </a:spcBef>
              <a:spcAft>
                <a:spcPts val="0"/>
              </a:spcAft>
              <a:buClr>
                <a:schemeClr val="dk2"/>
              </a:buClr>
              <a:buSzPts val="2600"/>
              <a:buNone/>
              <a:defRPr sz="3200">
                <a:solidFill>
                  <a:schemeClr val="dk2"/>
                </a:solidFill>
              </a:defRPr>
            </a:lvl5pPr>
            <a:lvl6pPr lvl="5">
              <a:spcBef>
                <a:spcPts val="0"/>
              </a:spcBef>
              <a:spcAft>
                <a:spcPts val="0"/>
              </a:spcAft>
              <a:buClr>
                <a:schemeClr val="dk2"/>
              </a:buClr>
              <a:buSzPts val="2600"/>
              <a:buNone/>
              <a:defRPr sz="3200">
                <a:solidFill>
                  <a:schemeClr val="dk2"/>
                </a:solidFill>
              </a:defRPr>
            </a:lvl6pPr>
            <a:lvl7pPr lvl="6">
              <a:spcBef>
                <a:spcPts val="0"/>
              </a:spcBef>
              <a:spcAft>
                <a:spcPts val="0"/>
              </a:spcAft>
              <a:buClr>
                <a:schemeClr val="dk2"/>
              </a:buClr>
              <a:buSzPts val="2600"/>
              <a:buNone/>
              <a:defRPr sz="3200">
                <a:solidFill>
                  <a:schemeClr val="dk2"/>
                </a:solidFill>
              </a:defRPr>
            </a:lvl7pPr>
            <a:lvl8pPr lvl="7">
              <a:spcBef>
                <a:spcPts val="0"/>
              </a:spcBef>
              <a:spcAft>
                <a:spcPts val="0"/>
              </a:spcAft>
              <a:buClr>
                <a:schemeClr val="dk2"/>
              </a:buClr>
              <a:buSzPts val="2600"/>
              <a:buNone/>
              <a:defRPr sz="3200">
                <a:solidFill>
                  <a:schemeClr val="dk2"/>
                </a:solidFill>
              </a:defRPr>
            </a:lvl8pPr>
            <a:lvl9pPr lvl="8">
              <a:spcBef>
                <a:spcPts val="0"/>
              </a:spcBef>
              <a:spcAft>
                <a:spcPts val="0"/>
              </a:spcAft>
              <a:buClr>
                <a:schemeClr val="dk2"/>
              </a:buClr>
              <a:buSzPts val="2600"/>
              <a:buNone/>
              <a:defRPr sz="3200">
                <a:solidFill>
                  <a:schemeClr val="dk2"/>
                </a:solidFill>
              </a:defRPr>
            </a:lvl9pPr>
          </a:lstStyle>
          <a:p>
            <a:endParaRPr/>
          </a:p>
        </p:txBody>
      </p:sp>
      <p:sp>
        <p:nvSpPr>
          <p:cNvPr id="67" name="Google Shape;67;p9"/>
          <p:cNvSpPr txBox="1">
            <a:spLocks noGrp="1"/>
          </p:cNvSpPr>
          <p:nvPr>
            <p:ph type="subTitle" idx="1"/>
          </p:nvPr>
        </p:nvSpPr>
        <p:spPr>
          <a:xfrm>
            <a:off x="616210" y="6182541"/>
            <a:ext cx="2805765" cy="1484266"/>
          </a:xfrm>
          <a:prstGeom prst="rect">
            <a:avLst/>
          </a:prstGeom>
        </p:spPr>
        <p:txBody>
          <a:bodyPr spcFirstLastPara="1" wrap="square" lIns="114072" tIns="114072" rIns="114072" bIns="114072" anchor="t" anchorCtr="0"/>
          <a:lstStyle>
            <a:lvl1pPr lvl="0">
              <a:lnSpc>
                <a:spcPct val="100000"/>
              </a:lnSpc>
              <a:spcBef>
                <a:spcPts val="0"/>
              </a:spcBef>
              <a:spcAft>
                <a:spcPts val="0"/>
              </a:spcAft>
              <a:buSzPts val="1600"/>
              <a:buNone/>
              <a:defRPr sz="2000"/>
            </a:lvl1pPr>
            <a:lvl2pPr lvl="1">
              <a:lnSpc>
                <a:spcPct val="100000"/>
              </a:lnSpc>
              <a:spcBef>
                <a:spcPts val="0"/>
              </a:spcBef>
              <a:spcAft>
                <a:spcPts val="0"/>
              </a:spcAft>
              <a:buSzPts val="1600"/>
              <a:buNone/>
              <a:defRPr sz="2000"/>
            </a:lvl2pPr>
            <a:lvl3pPr lvl="2">
              <a:lnSpc>
                <a:spcPct val="100000"/>
              </a:lnSpc>
              <a:spcBef>
                <a:spcPts val="0"/>
              </a:spcBef>
              <a:spcAft>
                <a:spcPts val="0"/>
              </a:spcAft>
              <a:buSzPts val="1600"/>
              <a:buNone/>
              <a:defRPr sz="2000"/>
            </a:lvl3pPr>
            <a:lvl4pPr lvl="3">
              <a:lnSpc>
                <a:spcPct val="100000"/>
              </a:lnSpc>
              <a:spcBef>
                <a:spcPts val="0"/>
              </a:spcBef>
              <a:spcAft>
                <a:spcPts val="0"/>
              </a:spcAft>
              <a:buSzPts val="1600"/>
              <a:buNone/>
              <a:defRPr sz="2000"/>
            </a:lvl4pPr>
            <a:lvl5pPr lvl="4">
              <a:lnSpc>
                <a:spcPct val="100000"/>
              </a:lnSpc>
              <a:spcBef>
                <a:spcPts val="0"/>
              </a:spcBef>
              <a:spcAft>
                <a:spcPts val="0"/>
              </a:spcAft>
              <a:buSzPts val="1600"/>
              <a:buNone/>
              <a:defRPr sz="2000"/>
            </a:lvl5pPr>
            <a:lvl6pPr lvl="5">
              <a:lnSpc>
                <a:spcPct val="100000"/>
              </a:lnSpc>
              <a:spcBef>
                <a:spcPts val="0"/>
              </a:spcBef>
              <a:spcAft>
                <a:spcPts val="0"/>
              </a:spcAft>
              <a:buSzPts val="1600"/>
              <a:buNone/>
              <a:defRPr sz="2000"/>
            </a:lvl6pPr>
            <a:lvl7pPr lvl="6">
              <a:lnSpc>
                <a:spcPct val="100000"/>
              </a:lnSpc>
              <a:spcBef>
                <a:spcPts val="0"/>
              </a:spcBef>
              <a:spcAft>
                <a:spcPts val="0"/>
              </a:spcAft>
              <a:buSzPts val="1600"/>
              <a:buNone/>
              <a:defRPr sz="2000"/>
            </a:lvl7pPr>
            <a:lvl8pPr lvl="7">
              <a:lnSpc>
                <a:spcPct val="100000"/>
              </a:lnSpc>
              <a:spcBef>
                <a:spcPts val="0"/>
              </a:spcBef>
              <a:spcAft>
                <a:spcPts val="0"/>
              </a:spcAft>
              <a:buSzPts val="1600"/>
              <a:buNone/>
              <a:defRPr sz="2000"/>
            </a:lvl8pPr>
            <a:lvl9pPr lvl="8">
              <a:lnSpc>
                <a:spcPct val="100000"/>
              </a:lnSpc>
              <a:spcBef>
                <a:spcPts val="0"/>
              </a:spcBef>
              <a:spcAft>
                <a:spcPts val="0"/>
              </a:spcAft>
              <a:buSzPts val="1600"/>
              <a:buNone/>
              <a:defRPr sz="2000"/>
            </a:lvl9pPr>
          </a:lstStyle>
          <a:p>
            <a:endParaRPr/>
          </a:p>
        </p:txBody>
      </p:sp>
      <p:sp>
        <p:nvSpPr>
          <p:cNvPr id="68" name="Google Shape;68;p9"/>
          <p:cNvSpPr txBox="1">
            <a:spLocks noGrp="1"/>
          </p:cNvSpPr>
          <p:nvPr>
            <p:ph type="body" idx="2"/>
          </p:nvPr>
        </p:nvSpPr>
        <p:spPr>
          <a:xfrm>
            <a:off x="4398092" y="2645134"/>
            <a:ext cx="2868240" cy="5916534"/>
          </a:xfrm>
          <a:prstGeom prst="rect">
            <a:avLst/>
          </a:prstGeom>
        </p:spPr>
        <p:txBody>
          <a:bodyPr spcFirstLastPara="1" wrap="square" lIns="114072" tIns="114072" rIns="114072" bIns="114072" anchor="t" anchorCtr="0"/>
          <a:lstStyle>
            <a:lvl1pPr marL="570453" lvl="0" indent="-388224">
              <a:spcBef>
                <a:spcPts val="0"/>
              </a:spcBef>
              <a:spcAft>
                <a:spcPts val="0"/>
              </a:spcAft>
              <a:buSzPts val="1300"/>
              <a:buChar char="●"/>
              <a:defRPr/>
            </a:lvl1pPr>
            <a:lvl2pPr marL="1140905" lvl="1" indent="-372379">
              <a:spcBef>
                <a:spcPts val="1997"/>
              </a:spcBef>
              <a:spcAft>
                <a:spcPts val="0"/>
              </a:spcAft>
              <a:buSzPts val="1100"/>
              <a:buChar char="○"/>
              <a:defRPr/>
            </a:lvl2pPr>
            <a:lvl3pPr marL="1711357" lvl="2" indent="-372379">
              <a:spcBef>
                <a:spcPts val="1997"/>
              </a:spcBef>
              <a:spcAft>
                <a:spcPts val="0"/>
              </a:spcAft>
              <a:buSzPts val="1100"/>
              <a:buChar char="■"/>
              <a:defRPr/>
            </a:lvl3pPr>
            <a:lvl4pPr marL="2281808" lvl="3" indent="-372379">
              <a:spcBef>
                <a:spcPts val="1997"/>
              </a:spcBef>
              <a:spcAft>
                <a:spcPts val="0"/>
              </a:spcAft>
              <a:buSzPts val="1100"/>
              <a:buChar char="●"/>
              <a:defRPr/>
            </a:lvl4pPr>
            <a:lvl5pPr marL="2852262" lvl="4" indent="-372379">
              <a:spcBef>
                <a:spcPts val="1997"/>
              </a:spcBef>
              <a:spcAft>
                <a:spcPts val="0"/>
              </a:spcAft>
              <a:buSzPts val="1100"/>
              <a:buChar char="○"/>
              <a:defRPr/>
            </a:lvl5pPr>
            <a:lvl6pPr marL="3422713" lvl="5" indent="-372379">
              <a:spcBef>
                <a:spcPts val="1997"/>
              </a:spcBef>
              <a:spcAft>
                <a:spcPts val="0"/>
              </a:spcAft>
              <a:buSzPts val="1100"/>
              <a:buChar char="■"/>
              <a:defRPr/>
            </a:lvl6pPr>
            <a:lvl7pPr marL="3993165" lvl="6" indent="-372379">
              <a:spcBef>
                <a:spcPts val="1997"/>
              </a:spcBef>
              <a:spcAft>
                <a:spcPts val="0"/>
              </a:spcAft>
              <a:buSzPts val="1100"/>
              <a:buChar char="●"/>
              <a:defRPr/>
            </a:lvl7pPr>
            <a:lvl8pPr marL="4563617" lvl="7" indent="-372379">
              <a:spcBef>
                <a:spcPts val="1997"/>
              </a:spcBef>
              <a:spcAft>
                <a:spcPts val="0"/>
              </a:spcAft>
              <a:buSzPts val="1100"/>
              <a:buChar char="○"/>
              <a:defRPr/>
            </a:lvl8pPr>
            <a:lvl9pPr marL="5134069" lvl="8" indent="-372379">
              <a:spcBef>
                <a:spcPts val="1997"/>
              </a:spcBef>
              <a:spcAft>
                <a:spcPts val="1997"/>
              </a:spcAft>
              <a:buSzPts val="1100"/>
              <a:buChar char="■"/>
              <a:defRPr/>
            </a:lvl9pPr>
          </a:lstStyle>
          <a:p>
            <a:endParaRPr/>
          </a:p>
        </p:txBody>
      </p:sp>
      <p:sp>
        <p:nvSpPr>
          <p:cNvPr id="69" name="Google Shape;69;p9"/>
          <p:cNvSpPr txBox="1">
            <a:spLocks noGrp="1"/>
          </p:cNvSpPr>
          <p:nvPr>
            <p:ph type="sldNum" idx="12"/>
          </p:nvPr>
        </p:nvSpPr>
        <p:spPr>
          <a:xfrm>
            <a:off x="7255859" y="9288601"/>
            <a:ext cx="466395" cy="769706"/>
          </a:xfrm>
          <a:prstGeom prst="rect">
            <a:avLst/>
          </a:prstGeom>
        </p:spPr>
        <p:txBody>
          <a:bodyPr spcFirstLastPara="1" wrap="square" lIns="114072" tIns="114072" rIns="114072" bIns="11407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616209" y="8550769"/>
            <a:ext cx="6542791" cy="900534"/>
          </a:xfrm>
          <a:prstGeom prst="rect">
            <a:avLst/>
          </a:prstGeom>
        </p:spPr>
        <p:txBody>
          <a:bodyPr spcFirstLastPara="1" wrap="square" lIns="114072" tIns="114072" rIns="114072" bIns="114072" anchor="ctr" anchorCtr="0"/>
          <a:lstStyle>
            <a:lvl1pPr marL="570453" lvl="0" indent="-285226">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7255859" y="9288601"/>
            <a:ext cx="466395" cy="769706"/>
          </a:xfrm>
          <a:prstGeom prst="rect">
            <a:avLst/>
          </a:prstGeom>
        </p:spPr>
        <p:txBody>
          <a:bodyPr spcFirstLastPara="1" wrap="square" lIns="114072" tIns="114072" rIns="114072" bIns="11407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705836" y="8152968"/>
            <a:ext cx="633899" cy="89615"/>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77" name="Google Shape;77;p11"/>
          <p:cNvSpPr txBox="1">
            <a:spLocks noGrp="1"/>
          </p:cNvSpPr>
          <p:nvPr>
            <p:ph type="title" hasCustomPrompt="1"/>
          </p:nvPr>
        </p:nvSpPr>
        <p:spPr>
          <a:xfrm>
            <a:off x="620034" y="1435280"/>
            <a:ext cx="6535140" cy="2434080"/>
          </a:xfrm>
          <a:prstGeom prst="rect">
            <a:avLst/>
          </a:prstGeom>
        </p:spPr>
        <p:txBody>
          <a:bodyPr spcFirstLastPara="1" wrap="square" lIns="114072" tIns="114072" rIns="114072" bIns="114072" anchor="t" anchorCtr="0"/>
          <a:lstStyle>
            <a:lvl1pPr lvl="0">
              <a:spcBef>
                <a:spcPts val="0"/>
              </a:spcBef>
              <a:spcAft>
                <a:spcPts val="0"/>
              </a:spcAft>
              <a:buClr>
                <a:schemeClr val="lt1"/>
              </a:buClr>
              <a:buSzPts val="8000"/>
              <a:buNone/>
              <a:defRPr sz="10000">
                <a:solidFill>
                  <a:schemeClr val="lt1"/>
                </a:solidFill>
              </a:defRPr>
            </a:lvl1pPr>
            <a:lvl2pPr lvl="1">
              <a:spcBef>
                <a:spcPts val="0"/>
              </a:spcBef>
              <a:spcAft>
                <a:spcPts val="0"/>
              </a:spcAft>
              <a:buClr>
                <a:schemeClr val="lt1"/>
              </a:buClr>
              <a:buSzPts val="8000"/>
              <a:buNone/>
              <a:defRPr sz="10000">
                <a:solidFill>
                  <a:schemeClr val="lt1"/>
                </a:solidFill>
              </a:defRPr>
            </a:lvl2pPr>
            <a:lvl3pPr lvl="2">
              <a:spcBef>
                <a:spcPts val="0"/>
              </a:spcBef>
              <a:spcAft>
                <a:spcPts val="0"/>
              </a:spcAft>
              <a:buClr>
                <a:schemeClr val="lt1"/>
              </a:buClr>
              <a:buSzPts val="8000"/>
              <a:buNone/>
              <a:defRPr sz="10000">
                <a:solidFill>
                  <a:schemeClr val="lt1"/>
                </a:solidFill>
              </a:defRPr>
            </a:lvl3pPr>
            <a:lvl4pPr lvl="3">
              <a:spcBef>
                <a:spcPts val="0"/>
              </a:spcBef>
              <a:spcAft>
                <a:spcPts val="0"/>
              </a:spcAft>
              <a:buClr>
                <a:schemeClr val="lt1"/>
              </a:buClr>
              <a:buSzPts val="8000"/>
              <a:buNone/>
              <a:defRPr sz="10000">
                <a:solidFill>
                  <a:schemeClr val="lt1"/>
                </a:solidFill>
              </a:defRPr>
            </a:lvl4pPr>
            <a:lvl5pPr lvl="4">
              <a:spcBef>
                <a:spcPts val="0"/>
              </a:spcBef>
              <a:spcAft>
                <a:spcPts val="0"/>
              </a:spcAft>
              <a:buClr>
                <a:schemeClr val="lt1"/>
              </a:buClr>
              <a:buSzPts val="8000"/>
              <a:buNone/>
              <a:defRPr sz="10000">
                <a:solidFill>
                  <a:schemeClr val="lt1"/>
                </a:solidFill>
              </a:defRPr>
            </a:lvl5pPr>
            <a:lvl6pPr lvl="5">
              <a:spcBef>
                <a:spcPts val="0"/>
              </a:spcBef>
              <a:spcAft>
                <a:spcPts val="0"/>
              </a:spcAft>
              <a:buClr>
                <a:schemeClr val="lt1"/>
              </a:buClr>
              <a:buSzPts val="8000"/>
              <a:buNone/>
              <a:defRPr sz="10000">
                <a:solidFill>
                  <a:schemeClr val="lt1"/>
                </a:solidFill>
              </a:defRPr>
            </a:lvl6pPr>
            <a:lvl7pPr lvl="6">
              <a:spcBef>
                <a:spcPts val="0"/>
              </a:spcBef>
              <a:spcAft>
                <a:spcPts val="0"/>
              </a:spcAft>
              <a:buClr>
                <a:schemeClr val="lt1"/>
              </a:buClr>
              <a:buSzPts val="8000"/>
              <a:buNone/>
              <a:defRPr sz="10000">
                <a:solidFill>
                  <a:schemeClr val="lt1"/>
                </a:solidFill>
              </a:defRPr>
            </a:lvl7pPr>
            <a:lvl8pPr lvl="7">
              <a:spcBef>
                <a:spcPts val="0"/>
              </a:spcBef>
              <a:spcAft>
                <a:spcPts val="0"/>
              </a:spcAft>
              <a:buClr>
                <a:schemeClr val="lt1"/>
              </a:buClr>
              <a:buSzPts val="8000"/>
              <a:buNone/>
              <a:defRPr sz="10000">
                <a:solidFill>
                  <a:schemeClr val="lt1"/>
                </a:solidFill>
              </a:defRPr>
            </a:lvl8pPr>
            <a:lvl9pPr lvl="8">
              <a:spcBef>
                <a:spcPts val="0"/>
              </a:spcBef>
              <a:spcAft>
                <a:spcPts val="0"/>
              </a:spcAft>
              <a:buClr>
                <a:schemeClr val="lt1"/>
              </a:buClr>
              <a:buSzPts val="8000"/>
              <a:buNone/>
              <a:defRPr sz="10000">
                <a:solidFill>
                  <a:schemeClr val="lt1"/>
                </a:solidFill>
              </a:defRPr>
            </a:lvl9pPr>
          </a:lstStyle>
          <a:p>
            <a:r>
              <a:t>xx%</a:t>
            </a:r>
          </a:p>
        </p:txBody>
      </p:sp>
      <p:sp>
        <p:nvSpPr>
          <p:cNvPr id="78" name="Google Shape;78;p11"/>
          <p:cNvSpPr txBox="1">
            <a:spLocks noGrp="1"/>
          </p:cNvSpPr>
          <p:nvPr>
            <p:ph type="body" idx="1"/>
          </p:nvPr>
        </p:nvSpPr>
        <p:spPr>
          <a:xfrm>
            <a:off x="620034" y="4444759"/>
            <a:ext cx="6535140" cy="3090560"/>
          </a:xfrm>
          <a:prstGeom prst="rect">
            <a:avLst/>
          </a:prstGeom>
        </p:spPr>
        <p:txBody>
          <a:bodyPr spcFirstLastPara="1" wrap="square" lIns="114072" tIns="114072" rIns="114072" bIns="114072" anchor="t" anchorCtr="0"/>
          <a:lstStyle>
            <a:lvl1pPr marL="570453" lvl="0" indent="-388224">
              <a:spcBef>
                <a:spcPts val="0"/>
              </a:spcBef>
              <a:spcAft>
                <a:spcPts val="0"/>
              </a:spcAft>
              <a:buClr>
                <a:schemeClr val="lt1"/>
              </a:buClr>
              <a:buSzPts val="1300"/>
              <a:buChar char="●"/>
              <a:defRPr>
                <a:solidFill>
                  <a:schemeClr val="lt1"/>
                </a:solidFill>
              </a:defRPr>
            </a:lvl1pPr>
            <a:lvl2pPr marL="1140905" lvl="1" indent="-372379">
              <a:spcBef>
                <a:spcPts val="1997"/>
              </a:spcBef>
              <a:spcAft>
                <a:spcPts val="0"/>
              </a:spcAft>
              <a:buClr>
                <a:schemeClr val="lt1"/>
              </a:buClr>
              <a:buSzPts val="1100"/>
              <a:buChar char="○"/>
              <a:defRPr>
                <a:solidFill>
                  <a:schemeClr val="lt1"/>
                </a:solidFill>
              </a:defRPr>
            </a:lvl2pPr>
            <a:lvl3pPr marL="1711357" lvl="2" indent="-372379">
              <a:spcBef>
                <a:spcPts val="1997"/>
              </a:spcBef>
              <a:spcAft>
                <a:spcPts val="0"/>
              </a:spcAft>
              <a:buClr>
                <a:schemeClr val="lt1"/>
              </a:buClr>
              <a:buSzPts val="1100"/>
              <a:buChar char="■"/>
              <a:defRPr>
                <a:solidFill>
                  <a:schemeClr val="lt1"/>
                </a:solidFill>
              </a:defRPr>
            </a:lvl3pPr>
            <a:lvl4pPr marL="2281808" lvl="3" indent="-372379">
              <a:spcBef>
                <a:spcPts val="1997"/>
              </a:spcBef>
              <a:spcAft>
                <a:spcPts val="0"/>
              </a:spcAft>
              <a:buClr>
                <a:schemeClr val="lt1"/>
              </a:buClr>
              <a:buSzPts val="1100"/>
              <a:buChar char="●"/>
              <a:defRPr>
                <a:solidFill>
                  <a:schemeClr val="lt1"/>
                </a:solidFill>
              </a:defRPr>
            </a:lvl4pPr>
            <a:lvl5pPr marL="2852262" lvl="4" indent="-372379">
              <a:spcBef>
                <a:spcPts val="1997"/>
              </a:spcBef>
              <a:spcAft>
                <a:spcPts val="0"/>
              </a:spcAft>
              <a:buClr>
                <a:schemeClr val="lt1"/>
              </a:buClr>
              <a:buSzPts val="1100"/>
              <a:buChar char="○"/>
              <a:defRPr>
                <a:solidFill>
                  <a:schemeClr val="lt1"/>
                </a:solidFill>
              </a:defRPr>
            </a:lvl5pPr>
            <a:lvl6pPr marL="3422713" lvl="5" indent="-372379">
              <a:spcBef>
                <a:spcPts val="1997"/>
              </a:spcBef>
              <a:spcAft>
                <a:spcPts val="0"/>
              </a:spcAft>
              <a:buClr>
                <a:schemeClr val="lt1"/>
              </a:buClr>
              <a:buSzPts val="1100"/>
              <a:buChar char="■"/>
              <a:defRPr>
                <a:solidFill>
                  <a:schemeClr val="lt1"/>
                </a:solidFill>
              </a:defRPr>
            </a:lvl6pPr>
            <a:lvl7pPr marL="3993165" lvl="6" indent="-372379">
              <a:spcBef>
                <a:spcPts val="1997"/>
              </a:spcBef>
              <a:spcAft>
                <a:spcPts val="0"/>
              </a:spcAft>
              <a:buClr>
                <a:schemeClr val="lt1"/>
              </a:buClr>
              <a:buSzPts val="1100"/>
              <a:buChar char="●"/>
              <a:defRPr>
                <a:solidFill>
                  <a:schemeClr val="lt1"/>
                </a:solidFill>
              </a:defRPr>
            </a:lvl7pPr>
            <a:lvl8pPr marL="4563617" lvl="7" indent="-372379">
              <a:spcBef>
                <a:spcPts val="1997"/>
              </a:spcBef>
              <a:spcAft>
                <a:spcPts val="0"/>
              </a:spcAft>
              <a:buClr>
                <a:schemeClr val="lt1"/>
              </a:buClr>
              <a:buSzPts val="1100"/>
              <a:buChar char="○"/>
              <a:defRPr>
                <a:solidFill>
                  <a:schemeClr val="lt1"/>
                </a:solidFill>
              </a:defRPr>
            </a:lvl8pPr>
            <a:lvl9pPr marL="5134069" lvl="8" indent="-372379">
              <a:spcBef>
                <a:spcPts val="1997"/>
              </a:spcBef>
              <a:spcAft>
                <a:spcPts val="1997"/>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7255859" y="9288601"/>
            <a:ext cx="466395" cy="769706"/>
          </a:xfrm>
          <a:prstGeom prst="rect">
            <a:avLst/>
          </a:prstGeom>
        </p:spPr>
        <p:txBody>
          <a:bodyPr spcFirstLastPara="1" wrap="square" lIns="114072" tIns="114072" rIns="114072" bIns="114072"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7" y="870272"/>
            <a:ext cx="7242511" cy="1119946"/>
          </a:xfrm>
          <a:prstGeom prst="rect">
            <a:avLst/>
          </a:prstGeom>
          <a:noFill/>
          <a:ln>
            <a:noFill/>
          </a:ln>
        </p:spPr>
        <p:txBody>
          <a:bodyPr spcFirstLastPara="1" wrap="square" lIns="114072" tIns="114072" rIns="114072" bIns="114072"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64947" y="2253728"/>
            <a:ext cx="7242511" cy="6680960"/>
          </a:xfrm>
          <a:prstGeom prst="rect">
            <a:avLst/>
          </a:prstGeom>
          <a:noFill/>
          <a:ln>
            <a:noFill/>
          </a:ln>
        </p:spPr>
        <p:txBody>
          <a:bodyPr spcFirstLastPara="1" wrap="square" lIns="114072" tIns="114072" rIns="114072" bIns="114072"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7255859" y="9288601"/>
            <a:ext cx="466395" cy="769706"/>
          </a:xfrm>
          <a:prstGeom prst="rect">
            <a:avLst/>
          </a:prstGeom>
          <a:noFill/>
          <a:ln>
            <a:noFill/>
          </a:ln>
        </p:spPr>
        <p:txBody>
          <a:bodyPr spcFirstLastPara="1" wrap="square" lIns="114072" tIns="114072" rIns="114072" bIns="114072" anchor="ctr" anchorCtr="0">
            <a:noAutofit/>
          </a:bodyPr>
          <a:lstStyle>
            <a:lvl1pPr lvl="0" algn="r">
              <a:buNone/>
              <a:defRPr sz="1200">
                <a:solidFill>
                  <a:schemeClr val="accent1"/>
                </a:solidFill>
                <a:latin typeface="Lato"/>
                <a:ea typeface="Lato"/>
                <a:cs typeface="Lato"/>
                <a:sym typeface="Lato"/>
              </a:defRPr>
            </a:lvl1pPr>
            <a:lvl2pPr lvl="1" algn="r">
              <a:buNone/>
              <a:defRPr sz="1200">
                <a:solidFill>
                  <a:schemeClr val="accent1"/>
                </a:solidFill>
                <a:latin typeface="Lato"/>
                <a:ea typeface="Lato"/>
                <a:cs typeface="Lato"/>
                <a:sym typeface="Lato"/>
              </a:defRPr>
            </a:lvl2pPr>
            <a:lvl3pPr lvl="2" algn="r">
              <a:buNone/>
              <a:defRPr sz="1200">
                <a:solidFill>
                  <a:schemeClr val="accent1"/>
                </a:solidFill>
                <a:latin typeface="Lato"/>
                <a:ea typeface="Lato"/>
                <a:cs typeface="Lato"/>
                <a:sym typeface="Lato"/>
              </a:defRPr>
            </a:lvl3pPr>
            <a:lvl4pPr lvl="3" algn="r">
              <a:buNone/>
              <a:defRPr sz="1200">
                <a:solidFill>
                  <a:schemeClr val="accent1"/>
                </a:solidFill>
                <a:latin typeface="Lato"/>
                <a:ea typeface="Lato"/>
                <a:cs typeface="Lato"/>
                <a:sym typeface="Lato"/>
              </a:defRPr>
            </a:lvl4pPr>
            <a:lvl5pPr lvl="4" algn="r">
              <a:buNone/>
              <a:defRPr sz="1200">
                <a:solidFill>
                  <a:schemeClr val="accent1"/>
                </a:solidFill>
                <a:latin typeface="Lato"/>
                <a:ea typeface="Lato"/>
                <a:cs typeface="Lato"/>
                <a:sym typeface="Lato"/>
              </a:defRPr>
            </a:lvl5pPr>
            <a:lvl6pPr lvl="5" algn="r">
              <a:buNone/>
              <a:defRPr sz="1200">
                <a:solidFill>
                  <a:schemeClr val="accent1"/>
                </a:solidFill>
                <a:latin typeface="Lato"/>
                <a:ea typeface="Lato"/>
                <a:cs typeface="Lato"/>
                <a:sym typeface="Lato"/>
              </a:defRPr>
            </a:lvl6pPr>
            <a:lvl7pPr lvl="6" algn="r">
              <a:buNone/>
              <a:defRPr sz="1200">
                <a:solidFill>
                  <a:schemeClr val="accent1"/>
                </a:solidFill>
                <a:latin typeface="Lato"/>
                <a:ea typeface="Lato"/>
                <a:cs typeface="Lato"/>
                <a:sym typeface="Lato"/>
              </a:defRPr>
            </a:lvl7pPr>
            <a:lvl8pPr lvl="7" algn="r">
              <a:buNone/>
              <a:defRPr sz="1200">
                <a:solidFill>
                  <a:schemeClr val="accent1"/>
                </a:solidFill>
                <a:latin typeface="Lato"/>
                <a:ea typeface="Lato"/>
                <a:cs typeface="Lato"/>
                <a:sym typeface="Lato"/>
              </a:defRPr>
            </a:lvl8pPr>
            <a:lvl9pPr lvl="8" algn="r">
              <a:buNone/>
              <a:defRPr sz="1200">
                <a:solidFill>
                  <a:schemeClr val="accent1"/>
                </a:solidFill>
                <a:latin typeface="Lato"/>
                <a:ea typeface="Lato"/>
                <a:cs typeface="Lato"/>
                <a:sym typeface="Lato"/>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j.net/departments/boards-and-commissions/ethics-commission/notices,-agendas---minutes-(1).aspx"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mailto:karat@coj.net" TargetMode="External"/><Relationship Id="rId5" Type="http://schemas.openxmlformats.org/officeDocument/2006/relationships/hyperlink" Target="mailto:cityc@coj.net" TargetMode="External"/><Relationship Id="rId4" Type="http://schemas.openxmlformats.org/officeDocument/2006/relationships/hyperlink" Target="mailto:shomrig@coj.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A343C-1C14-0A33-A930-CC115A3B599F}"/>
            </a:ext>
          </a:extLst>
        </p:cNvPr>
        <p:cNvGrpSpPr/>
        <p:nvPr/>
      </p:nvGrpSpPr>
      <p:grpSpPr>
        <a:xfrm>
          <a:off x="0" y="0"/>
          <a:ext cx="0" cy="0"/>
          <a:chOff x="0" y="0"/>
          <a:chExt cx="0" cy="0"/>
        </a:xfrm>
      </p:grpSpPr>
      <p:sp>
        <p:nvSpPr>
          <p:cNvPr id="8" name="Rectangle 4">
            <a:extLst>
              <a:ext uri="{FF2B5EF4-FFF2-40B4-BE49-F238E27FC236}">
                <a16:creationId xmlns:a16="http://schemas.microsoft.com/office/drawing/2014/main" id="{7E46B82E-6B06-4E91-671D-04FB74047A61}"/>
              </a:ext>
            </a:extLst>
          </p:cNvPr>
          <p:cNvSpPr>
            <a:spLocks noChangeArrowheads="1"/>
          </p:cNvSpPr>
          <p:nvPr/>
        </p:nvSpPr>
        <p:spPr bwMode="auto">
          <a:xfrm>
            <a:off x="-2" y="225859"/>
            <a:ext cx="77723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all" normalizeH="0" baseline="0" dirty="0">
                <a:ln>
                  <a:noFill/>
                </a:ln>
                <a:solidFill>
                  <a:schemeClr val="bg2"/>
                </a:solidFill>
                <a:effectLst/>
                <a:latin typeface="Raleway" pitchFamily="2" charset="0"/>
                <a:ea typeface="Times New Roman" panose="02020603050405020304" pitchFamily="18" charset="0"/>
                <a:cs typeface="Calibri" panose="020F0502020204030204" pitchFamily="34" charset="0"/>
              </a:rPr>
              <a:t>City of Jacksonville</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cap="all" dirty="0">
              <a:solidFill>
                <a:schemeClr val="bg2"/>
              </a:solidFill>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all" normalizeH="0" baseline="0" dirty="0">
              <a:ln>
                <a:noFill/>
              </a:ln>
              <a:solidFill>
                <a:schemeClr val="bg2"/>
              </a:solidFill>
              <a:effectLst/>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cap="all" dirty="0">
              <a:solidFill>
                <a:schemeClr val="bg2"/>
              </a:solidFill>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cap="all" dirty="0">
              <a:solidFill>
                <a:schemeClr val="bg2"/>
              </a:solidFill>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all" normalizeH="0" baseline="0" dirty="0">
              <a:ln>
                <a:noFill/>
              </a:ln>
              <a:solidFill>
                <a:schemeClr val="bg2"/>
              </a:solidFill>
              <a:effectLst/>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all" normalizeH="0" baseline="0" dirty="0">
              <a:ln>
                <a:noFill/>
              </a:ln>
              <a:solidFill>
                <a:schemeClr val="bg2"/>
              </a:solidFill>
              <a:effectLst/>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all" normalizeH="0" baseline="0" dirty="0">
              <a:ln>
                <a:noFill/>
              </a:ln>
              <a:solidFill>
                <a:schemeClr val="bg2"/>
              </a:solidFill>
              <a:effectLst/>
              <a:latin typeface="Raleway" pitchFamily="2"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cap="all" dirty="0">
                <a:solidFill>
                  <a:schemeClr val="bg2"/>
                </a:solidFill>
                <a:latin typeface="Raleway" pitchFamily="2" charset="0"/>
                <a:ea typeface="Times New Roman" panose="02020603050405020304" pitchFamily="18" charset="0"/>
                <a:cs typeface="Calibri" panose="020F0502020204030204" pitchFamily="34" charset="0"/>
              </a:rPr>
              <a:t>Ethics Commission</a:t>
            </a:r>
            <a:r>
              <a:rPr kumimoji="0" lang="en-US" altLang="en-US" sz="1400" b="1" i="0" u="none" strike="noStrike" cap="all" normalizeH="0" baseline="0" dirty="0">
                <a:ln>
                  <a:noFill/>
                </a:ln>
                <a:solidFill>
                  <a:schemeClr val="bg2"/>
                </a:solidFill>
                <a:effectLst/>
                <a:latin typeface="Raleway" pitchFamily="2" charset="0"/>
                <a:ea typeface="Times New Roman" panose="02020603050405020304" pitchFamily="18" charset="0"/>
                <a:cs typeface="Calibri" panose="020F0502020204030204" pitchFamily="34" charset="0"/>
              </a:rPr>
              <a:t> </a:t>
            </a:r>
          </a:p>
        </p:txBody>
      </p:sp>
      <p:pic>
        <p:nvPicPr>
          <p:cNvPr id="10" name="Picture 9" descr="Official seal of the City of Jacksonville, Florida. A silver circle with an outline of Duval County and an equestrian statue of Andrew Jackson with a backdrop of blue rays of sunshine.">
            <a:extLst>
              <a:ext uri="{FF2B5EF4-FFF2-40B4-BE49-F238E27FC236}">
                <a16:creationId xmlns:a16="http://schemas.microsoft.com/office/drawing/2014/main" id="{63CC18D2-9079-C88E-E3DE-DCEEB2138876}"/>
              </a:ext>
            </a:extLst>
          </p:cNvPr>
          <p:cNvPicPr>
            <a:picLocks noChangeAspect="1"/>
          </p:cNvPicPr>
          <p:nvPr/>
        </p:nvPicPr>
        <p:blipFill>
          <a:blip r:embed="rId2"/>
          <a:stretch>
            <a:fillRect/>
          </a:stretch>
        </p:blipFill>
        <p:spPr>
          <a:xfrm>
            <a:off x="3300119" y="629493"/>
            <a:ext cx="1172159" cy="1172159"/>
          </a:xfrm>
          <a:prstGeom prst="rect">
            <a:avLst/>
          </a:prstGeom>
        </p:spPr>
      </p:pic>
      <p:sp>
        <p:nvSpPr>
          <p:cNvPr id="3" name="Google Shape;110;p16">
            <a:extLst>
              <a:ext uri="{FF2B5EF4-FFF2-40B4-BE49-F238E27FC236}">
                <a16:creationId xmlns:a16="http://schemas.microsoft.com/office/drawing/2014/main" id="{5B05F514-0776-A4F8-95F8-7CE4495E06F0}"/>
              </a:ext>
            </a:extLst>
          </p:cNvPr>
          <p:cNvSpPr txBox="1">
            <a:spLocks/>
          </p:cNvSpPr>
          <p:nvPr/>
        </p:nvSpPr>
        <p:spPr>
          <a:xfrm>
            <a:off x="457199" y="481991"/>
            <a:ext cx="2069432" cy="1519063"/>
          </a:xfrm>
          <a:prstGeom prst="rect">
            <a:avLst/>
          </a:prstGeom>
          <a:noFill/>
          <a:ln>
            <a:noFill/>
          </a:ln>
        </p:spPr>
        <p:txBody>
          <a:bodyPr spcFirstLastPara="1" wrap="square" lIns="114072" tIns="114072" rIns="114072" bIns="114072" anchor="t" anchorCtr="0">
            <a:noAutofit/>
          </a:bodyPr>
          <a:lstStyle>
            <a:defPPr marR="0" lvl="0" algn="l" rtl="0">
              <a:lnSpc>
                <a:spcPct val="100000"/>
              </a:lnSpc>
              <a:spcBef>
                <a:spcPts val="0"/>
              </a:spcBef>
              <a:spcAft>
                <a:spcPts val="0"/>
              </a:spcAft>
            </a:defPPr>
            <a:lvl1pPr marL="570453" marR="0" lvl="0" indent="-285226" algn="l" rtl="0">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14000"/>
              </a:lnSpc>
            </a:pPr>
            <a:r>
              <a:rPr lang="en-US" sz="1100" cap="all" dirty="0">
                <a:solidFill>
                  <a:srgbClr val="000000"/>
                </a:solidFill>
                <a:latin typeface="Raleway" panose="020B0604020202020204" charset="0"/>
              </a:rPr>
              <a:t>Erich Freiberger</a:t>
            </a:r>
          </a:p>
          <a:p>
            <a:pPr marL="0" indent="0">
              <a:lnSpc>
                <a:spcPct val="114000"/>
              </a:lnSpc>
            </a:pPr>
            <a:r>
              <a:rPr lang="en-US" sz="1100" i="1" cap="all" dirty="0">
                <a:solidFill>
                  <a:srgbClr val="000000"/>
                </a:solidFill>
                <a:latin typeface="Raleway" panose="020B0604020202020204" charset="0"/>
              </a:rPr>
              <a:t>Chair</a:t>
            </a:r>
          </a:p>
          <a:p>
            <a:pPr marL="0" indent="0">
              <a:lnSpc>
                <a:spcPct val="114000"/>
              </a:lnSpc>
            </a:pPr>
            <a:endParaRPr lang="en-US" sz="1100" cap="all" dirty="0">
              <a:solidFill>
                <a:srgbClr val="000000"/>
              </a:solidFill>
              <a:latin typeface="Raleway" panose="020B0604020202020204" charset="0"/>
            </a:endParaRPr>
          </a:p>
          <a:p>
            <a:pPr marL="0" indent="0">
              <a:lnSpc>
                <a:spcPct val="114000"/>
              </a:lnSpc>
            </a:pPr>
            <a:r>
              <a:rPr lang="en-US" sz="1100" cap="all" dirty="0">
                <a:solidFill>
                  <a:srgbClr val="000000"/>
                </a:solidFill>
                <a:latin typeface="Raleway" panose="020B0604020202020204" charset="0"/>
              </a:rPr>
              <a:t>Angella Beckom</a:t>
            </a:r>
          </a:p>
          <a:p>
            <a:pPr marL="0" indent="0">
              <a:lnSpc>
                <a:spcPct val="114000"/>
              </a:lnSpc>
            </a:pPr>
            <a:r>
              <a:rPr lang="en-US" sz="1100" cap="all" dirty="0">
                <a:solidFill>
                  <a:srgbClr val="000000"/>
                </a:solidFill>
                <a:latin typeface="Raleway" panose="020B0604020202020204" charset="0"/>
              </a:rPr>
              <a:t>Sunny Gettinger</a:t>
            </a:r>
          </a:p>
          <a:p>
            <a:pPr marL="0" indent="0">
              <a:lnSpc>
                <a:spcPct val="114000"/>
              </a:lnSpc>
            </a:pPr>
            <a:r>
              <a:rPr lang="en-US" sz="1100" cap="all" dirty="0">
                <a:solidFill>
                  <a:srgbClr val="000000"/>
                </a:solidFill>
                <a:latin typeface="Raleway" panose="020B0604020202020204" charset="0"/>
              </a:rPr>
              <a:t>Katherine Moore</a:t>
            </a:r>
            <a:endParaRPr lang="en-US" sz="1100" dirty="0">
              <a:solidFill>
                <a:srgbClr val="000000"/>
              </a:solidFill>
              <a:latin typeface="Raleway" panose="020B0604020202020204" charset="0"/>
            </a:endParaRPr>
          </a:p>
          <a:p>
            <a:pPr marL="0" indent="0" algn="just">
              <a:lnSpc>
                <a:spcPct val="114000"/>
              </a:lnSpc>
            </a:pPr>
            <a:endParaRPr lang="en-US" sz="1050" dirty="0">
              <a:solidFill>
                <a:srgbClr val="000000"/>
              </a:solidFill>
              <a:latin typeface="Raleway" panose="020B0604020202020204" charset="0"/>
            </a:endParaRPr>
          </a:p>
          <a:p>
            <a:pPr marL="0" indent="0">
              <a:lnSpc>
                <a:spcPct val="114000"/>
              </a:lnSpc>
            </a:pPr>
            <a:endParaRPr lang="en" sz="1200" dirty="0">
              <a:solidFill>
                <a:srgbClr val="000000"/>
              </a:solidFill>
              <a:latin typeface="Raleway" panose="020B0604020202020204" charset="0"/>
            </a:endParaRPr>
          </a:p>
        </p:txBody>
      </p:sp>
      <p:sp>
        <p:nvSpPr>
          <p:cNvPr id="6" name="Google Shape;110;p16">
            <a:extLst>
              <a:ext uri="{FF2B5EF4-FFF2-40B4-BE49-F238E27FC236}">
                <a16:creationId xmlns:a16="http://schemas.microsoft.com/office/drawing/2014/main" id="{1F443C1A-87FD-436B-16B1-BF163B007EF0}"/>
              </a:ext>
            </a:extLst>
          </p:cNvPr>
          <p:cNvSpPr txBox="1">
            <a:spLocks/>
          </p:cNvSpPr>
          <p:nvPr/>
        </p:nvSpPr>
        <p:spPr>
          <a:xfrm>
            <a:off x="5274342" y="481991"/>
            <a:ext cx="2069432" cy="1880010"/>
          </a:xfrm>
          <a:prstGeom prst="rect">
            <a:avLst/>
          </a:prstGeom>
          <a:noFill/>
          <a:ln>
            <a:noFill/>
          </a:ln>
        </p:spPr>
        <p:txBody>
          <a:bodyPr spcFirstLastPara="1" wrap="square" lIns="114072" tIns="114072" rIns="114072" bIns="114072" anchor="t" anchorCtr="0">
            <a:noAutofit/>
          </a:bodyPr>
          <a:lstStyle>
            <a:defPPr marR="0" lvl="0" algn="l" rtl="0">
              <a:lnSpc>
                <a:spcPct val="100000"/>
              </a:lnSpc>
              <a:spcBef>
                <a:spcPts val="0"/>
              </a:spcBef>
              <a:spcAft>
                <a:spcPts val="0"/>
              </a:spcAft>
            </a:defPPr>
            <a:lvl1pPr marL="570453" marR="0" lvl="0" indent="-285226" algn="l" rtl="0">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gn="r">
              <a:lnSpc>
                <a:spcPct val="114000"/>
              </a:lnSpc>
            </a:pPr>
            <a:r>
              <a:rPr lang="en-US" sz="1100" cap="all" dirty="0">
                <a:solidFill>
                  <a:srgbClr val="000000"/>
                </a:solidFill>
                <a:latin typeface="Raleway" panose="020B0604020202020204" charset="0"/>
              </a:rPr>
              <a:t>William Maule</a:t>
            </a:r>
          </a:p>
          <a:p>
            <a:pPr marL="0" indent="0" algn="r">
              <a:lnSpc>
                <a:spcPct val="114000"/>
              </a:lnSpc>
            </a:pPr>
            <a:r>
              <a:rPr lang="en-US" sz="1100" i="1" cap="all" dirty="0">
                <a:solidFill>
                  <a:srgbClr val="000000"/>
                </a:solidFill>
                <a:latin typeface="Raleway" panose="020B0604020202020204" charset="0"/>
              </a:rPr>
              <a:t>Vice-Chair</a:t>
            </a:r>
          </a:p>
          <a:p>
            <a:pPr marL="0" indent="0" algn="r">
              <a:lnSpc>
                <a:spcPct val="114000"/>
              </a:lnSpc>
            </a:pPr>
            <a:endParaRPr lang="en-US" sz="1100" cap="all" dirty="0">
              <a:solidFill>
                <a:srgbClr val="000000"/>
              </a:solidFill>
              <a:latin typeface="Raleway" panose="020B0604020202020204" charset="0"/>
            </a:endParaRPr>
          </a:p>
          <a:p>
            <a:pPr marL="0" indent="0" algn="r">
              <a:lnSpc>
                <a:spcPct val="114000"/>
              </a:lnSpc>
            </a:pPr>
            <a:r>
              <a:rPr lang="en-US" sz="1100" cap="all" dirty="0">
                <a:solidFill>
                  <a:srgbClr val="000000"/>
                </a:solidFill>
                <a:latin typeface="Raleway" panose="020B0604020202020204" charset="0"/>
              </a:rPr>
              <a:t>Sean Mulholland</a:t>
            </a:r>
          </a:p>
          <a:p>
            <a:pPr marL="0" indent="0" algn="r">
              <a:lnSpc>
                <a:spcPct val="114000"/>
              </a:lnSpc>
            </a:pPr>
            <a:r>
              <a:rPr lang="en-US" sz="1100" cap="all" dirty="0">
                <a:solidFill>
                  <a:srgbClr val="000000"/>
                </a:solidFill>
                <a:latin typeface="Raleway" panose="020B0604020202020204" charset="0"/>
              </a:rPr>
              <a:t>Leah </a:t>
            </a:r>
            <a:r>
              <a:rPr lang="en-US" sz="1100" cap="all" dirty="0" err="1">
                <a:solidFill>
                  <a:srgbClr val="000000"/>
                </a:solidFill>
                <a:latin typeface="Raleway" panose="020B0604020202020204" charset="0"/>
              </a:rPr>
              <a:t>Palestrant</a:t>
            </a:r>
            <a:endParaRPr lang="en-US" sz="1100" cap="all" dirty="0">
              <a:solidFill>
                <a:srgbClr val="000000"/>
              </a:solidFill>
              <a:latin typeface="Raleway" panose="020B0604020202020204" charset="0"/>
            </a:endParaRPr>
          </a:p>
          <a:p>
            <a:pPr marL="0" indent="0" algn="r">
              <a:lnSpc>
                <a:spcPct val="114000"/>
              </a:lnSpc>
            </a:pPr>
            <a:r>
              <a:rPr lang="en-US" sz="1100" cap="all" dirty="0">
                <a:solidFill>
                  <a:srgbClr val="000000"/>
                </a:solidFill>
                <a:latin typeface="Raleway" panose="020B0604020202020204" charset="0"/>
              </a:rPr>
              <a:t>David Thompson</a:t>
            </a:r>
          </a:p>
          <a:p>
            <a:pPr marL="0" indent="0" algn="r">
              <a:lnSpc>
                <a:spcPct val="114000"/>
              </a:lnSpc>
            </a:pPr>
            <a:r>
              <a:rPr lang="en-US" sz="1100" cap="all" dirty="0" err="1">
                <a:solidFill>
                  <a:srgbClr val="000000"/>
                </a:solidFill>
                <a:latin typeface="Raleway" panose="020B0604020202020204" charset="0"/>
              </a:rPr>
              <a:t>DeenA</a:t>
            </a:r>
            <a:r>
              <a:rPr lang="en-US" sz="1100" cap="all" dirty="0">
                <a:solidFill>
                  <a:srgbClr val="000000"/>
                </a:solidFill>
                <a:latin typeface="Raleway" panose="020B0604020202020204" charset="0"/>
              </a:rPr>
              <a:t> Bateh Wallace</a:t>
            </a:r>
          </a:p>
          <a:p>
            <a:pPr marL="0" indent="0" algn="r">
              <a:lnSpc>
                <a:spcPct val="114000"/>
              </a:lnSpc>
            </a:pPr>
            <a:endParaRPr lang="en-US" sz="1100" dirty="0">
              <a:solidFill>
                <a:srgbClr val="000000"/>
              </a:solidFill>
              <a:latin typeface="Raleway" panose="020B0604020202020204" charset="0"/>
            </a:endParaRPr>
          </a:p>
          <a:p>
            <a:pPr marL="0" indent="0" algn="r">
              <a:lnSpc>
                <a:spcPct val="114000"/>
              </a:lnSpc>
            </a:pPr>
            <a:endParaRPr lang="en-US" sz="1000" dirty="0">
              <a:solidFill>
                <a:srgbClr val="000000"/>
              </a:solidFill>
              <a:latin typeface="Raleway" panose="020B0604020202020204" charset="0"/>
            </a:endParaRPr>
          </a:p>
          <a:p>
            <a:pPr marL="0" indent="0">
              <a:lnSpc>
                <a:spcPct val="114000"/>
              </a:lnSpc>
            </a:pPr>
            <a:endParaRPr lang="en" sz="1200" dirty="0">
              <a:solidFill>
                <a:srgbClr val="000000"/>
              </a:solidFill>
              <a:latin typeface="Raleway" panose="020B0604020202020204" charset="0"/>
            </a:endParaRPr>
          </a:p>
        </p:txBody>
      </p:sp>
      <p:sp>
        <p:nvSpPr>
          <p:cNvPr id="4" name="Google Shape;110;p16">
            <a:extLst>
              <a:ext uri="{FF2B5EF4-FFF2-40B4-BE49-F238E27FC236}">
                <a16:creationId xmlns:a16="http://schemas.microsoft.com/office/drawing/2014/main" id="{36384FA2-B9DD-B380-A053-F7EEB42F9E2A}"/>
              </a:ext>
            </a:extLst>
          </p:cNvPr>
          <p:cNvSpPr txBox="1">
            <a:spLocks noGrp="1"/>
          </p:cNvSpPr>
          <p:nvPr>
            <p:ph type="body" idx="1"/>
          </p:nvPr>
        </p:nvSpPr>
        <p:spPr>
          <a:xfrm>
            <a:off x="286603" y="2326105"/>
            <a:ext cx="7057171" cy="6862500"/>
          </a:xfrm>
          <a:prstGeom prst="rect">
            <a:avLst/>
          </a:prstGeom>
        </p:spPr>
        <p:txBody>
          <a:bodyPr spcFirstLastPara="1" wrap="square" lIns="114072" tIns="114072" rIns="114072" bIns="114072" anchor="t" anchorCtr="0">
            <a:noAutofit/>
          </a:bodyPr>
          <a:lstStyle/>
          <a:p>
            <a:pPr marL="0" indent="0" algn="ctr">
              <a:lnSpc>
                <a:spcPct val="114000"/>
              </a:lnSpc>
            </a:pPr>
            <a:r>
              <a:rPr lang="en-US" sz="1400" b="1" u="sng" cap="all" dirty="0">
                <a:solidFill>
                  <a:srgbClr val="FF0000"/>
                </a:solidFill>
                <a:latin typeface="Raleway" panose="020B0604020202020204" charset="0"/>
              </a:rPr>
              <a:t>AMENDED</a:t>
            </a:r>
            <a:r>
              <a:rPr lang="en-US" sz="1400" b="1" u="sng" cap="all" dirty="0">
                <a:solidFill>
                  <a:srgbClr val="000000"/>
                </a:solidFill>
                <a:latin typeface="Raleway" panose="020B0604020202020204" charset="0"/>
              </a:rPr>
              <a:t> Meeting NOTICE</a:t>
            </a:r>
          </a:p>
          <a:p>
            <a:pPr marL="0" indent="0" algn="ctr">
              <a:lnSpc>
                <a:spcPct val="114000"/>
              </a:lnSpc>
            </a:pPr>
            <a:r>
              <a:rPr lang="en-US" sz="1200" b="1" cap="all" dirty="0">
                <a:solidFill>
                  <a:srgbClr val="000000"/>
                </a:solidFill>
                <a:latin typeface="Raleway" panose="020B0604020202020204" charset="0"/>
              </a:rPr>
              <a:t>Monday, March 30, 2026 at 4:00 p.m.</a:t>
            </a:r>
          </a:p>
          <a:p>
            <a:pPr marL="0" indent="0" algn="ctr">
              <a:lnSpc>
                <a:spcPct val="114000"/>
              </a:lnSpc>
            </a:pPr>
            <a:r>
              <a:rPr lang="en-US" sz="1200" b="1" cap="all" dirty="0">
                <a:solidFill>
                  <a:srgbClr val="FF0000"/>
                </a:solidFill>
                <a:latin typeface="Raleway" panose="020B0604020202020204" charset="0"/>
              </a:rPr>
              <a:t>Exam Room 3, Mezzanine Floor, </a:t>
            </a:r>
            <a:r>
              <a:rPr lang="en-US" sz="1200" b="1" cap="all" dirty="0">
                <a:solidFill>
                  <a:schemeClr val="bg2"/>
                </a:solidFill>
                <a:latin typeface="Raleway" panose="020B0604020202020204" charset="0"/>
              </a:rPr>
              <a:t>city hall</a:t>
            </a:r>
          </a:p>
          <a:p>
            <a:pPr marL="0" indent="0">
              <a:lnSpc>
                <a:spcPct val="114000"/>
              </a:lnSpc>
            </a:pPr>
            <a:endParaRPr lang="en-US" sz="1200" b="1" u="sng" cap="all" dirty="0">
              <a:solidFill>
                <a:srgbClr val="000000"/>
              </a:solidFill>
              <a:latin typeface="Raleway" pitchFamily="2" charset="0"/>
            </a:endParaRPr>
          </a:p>
          <a:p>
            <a:pPr marL="285227" lvl="0" indent="0"/>
            <a:r>
              <a:rPr lang="en-US" sz="1200" dirty="0">
                <a:solidFill>
                  <a:schemeClr val="bg2"/>
                </a:solidFill>
                <a:latin typeface="Raleway" pitchFamily="2" charset="0"/>
              </a:rPr>
              <a:t>Notice is hereby given that members of the </a:t>
            </a:r>
            <a:r>
              <a:rPr lang="en-US" sz="1200" b="1" dirty="0">
                <a:solidFill>
                  <a:schemeClr val="bg2"/>
                </a:solidFill>
                <a:latin typeface="Raleway" pitchFamily="2" charset="0"/>
              </a:rPr>
              <a:t>City of Jacksonville Ethics Commission </a:t>
            </a:r>
            <a:r>
              <a:rPr lang="en-US" sz="1200" dirty="0">
                <a:solidFill>
                  <a:schemeClr val="bg2"/>
                </a:solidFill>
                <a:latin typeface="Raleway" pitchFamily="2" charset="0"/>
              </a:rPr>
              <a:t>will attend a new member orientation and training provided by the Director of the Office of Ethics, Compliance and Oversight on </a:t>
            </a:r>
            <a:r>
              <a:rPr lang="en-US" sz="1200" b="1" dirty="0">
                <a:solidFill>
                  <a:schemeClr val="bg2"/>
                </a:solidFill>
                <a:latin typeface="Raleway" pitchFamily="2" charset="0"/>
              </a:rPr>
              <a:t>Monday, March 30, 2026, at 11:00 a.m. </a:t>
            </a:r>
            <a:r>
              <a:rPr lang="en-US" sz="1200" dirty="0">
                <a:solidFill>
                  <a:schemeClr val="bg2"/>
                </a:solidFill>
                <a:latin typeface="Raleway" pitchFamily="2" charset="0"/>
              </a:rPr>
              <a:t>in </a:t>
            </a:r>
            <a:r>
              <a:rPr lang="en-US" sz="1200" dirty="0">
                <a:solidFill>
                  <a:srgbClr val="FF0000"/>
                </a:solidFill>
                <a:latin typeface="Raleway" pitchFamily="2" charset="0"/>
              </a:rPr>
              <a:t>Exam Room 3</a:t>
            </a:r>
            <a:r>
              <a:rPr lang="en-US" sz="1200" dirty="0">
                <a:solidFill>
                  <a:schemeClr val="bg2"/>
                </a:solidFill>
                <a:latin typeface="Raleway" pitchFamily="2" charset="0"/>
              </a:rPr>
              <a:t>, Mezzanine Floor, City Hall, 117 West Duval Street, Jacksonville, Florida, 32202.  Various topics will be discussed during the new member orientation and training including Government in the Sunshine, the Public Records Act and ethics laws. </a:t>
            </a:r>
          </a:p>
          <a:p>
            <a:pPr marL="285227" lvl="0" indent="0"/>
            <a:endParaRPr lang="en-US" sz="1200" dirty="0">
              <a:solidFill>
                <a:schemeClr val="bg2"/>
              </a:solidFill>
              <a:latin typeface="Raleway" pitchFamily="2" charset="0"/>
            </a:endParaRPr>
          </a:p>
          <a:p>
            <a:pPr marL="285227" lvl="0" indent="0"/>
            <a:r>
              <a:rPr lang="en-US" sz="1200" dirty="0">
                <a:solidFill>
                  <a:schemeClr val="bg2"/>
                </a:solidFill>
                <a:latin typeface="Raleway" pitchFamily="2" charset="0"/>
              </a:rPr>
              <a:t>For a history of the proceedings of previous meetings and the agenda for this meeting when it is finalized, please see the COJ.net Ethics Commission webpage at </a:t>
            </a:r>
            <a:r>
              <a:rPr lang="en-US" sz="1200" dirty="0">
                <a:solidFill>
                  <a:schemeClr val="bg2"/>
                </a:solidFill>
                <a:latin typeface="Raleway" pitchFamily="2" charset="0"/>
                <a:hlinkClick r:id="rId3"/>
              </a:rPr>
              <a:t>http://www.coj.net/departments/boards-and-commissions/ethics-commission/notices,-agendas---minutes-(1).aspx</a:t>
            </a:r>
            <a:r>
              <a:rPr lang="en-US" sz="1200" dirty="0">
                <a:solidFill>
                  <a:schemeClr val="bg2"/>
                </a:solidFill>
                <a:latin typeface="Raleway" pitchFamily="2" charset="0"/>
              </a:rPr>
              <a:t> </a:t>
            </a:r>
          </a:p>
          <a:p>
            <a:pPr marL="628127" lvl="0" indent="-342900">
              <a:buFont typeface="+mj-lt"/>
              <a:buAutoNum type="arabicPeriod"/>
            </a:pPr>
            <a:endParaRPr lang="en-US" sz="1200" dirty="0">
              <a:solidFill>
                <a:schemeClr val="bg2"/>
              </a:solidFill>
              <a:latin typeface="Raleway" pitchFamily="2" charset="0"/>
            </a:endParaRPr>
          </a:p>
          <a:p>
            <a:pPr marL="285227" lvl="0" indent="0"/>
            <a:r>
              <a:rPr lang="en-US" sz="1200" dirty="0">
                <a:solidFill>
                  <a:schemeClr val="bg2"/>
                </a:solidFill>
                <a:latin typeface="Raleway" pitchFamily="2" charset="0"/>
              </a:rPr>
              <a:t>Please contact Sandy Homrighouse, Executive Assistant, at </a:t>
            </a:r>
            <a:r>
              <a:rPr lang="en-US" sz="1200" dirty="0">
                <a:solidFill>
                  <a:schemeClr val="bg2"/>
                </a:solidFill>
                <a:latin typeface="Raleway" pitchFamily="2" charset="0"/>
                <a:hlinkClick r:id="rId4"/>
              </a:rPr>
              <a:t>shomrig@coj.net</a:t>
            </a:r>
            <a:r>
              <a:rPr lang="en-US" sz="1200" dirty="0">
                <a:solidFill>
                  <a:schemeClr val="bg2"/>
                </a:solidFill>
                <a:latin typeface="Raleway" pitchFamily="2" charset="0"/>
              </a:rPr>
              <a:t>, (904) 255-5508 for additional information or correspondence regarding this meeting.</a:t>
            </a:r>
          </a:p>
          <a:p>
            <a:pPr marL="628127" lvl="0" indent="-342900">
              <a:buFont typeface="+mj-lt"/>
              <a:buAutoNum type="arabicPeriod"/>
            </a:pPr>
            <a:endParaRPr lang="en-US" sz="1200" dirty="0">
              <a:solidFill>
                <a:schemeClr val="bg2"/>
              </a:solidFill>
              <a:latin typeface="Raleway" pitchFamily="2" charset="0"/>
            </a:endParaRPr>
          </a:p>
          <a:p>
            <a:pPr marL="285227" lvl="0" indent="0"/>
            <a:r>
              <a:rPr lang="en-US" sz="1200" dirty="0">
                <a:solidFill>
                  <a:schemeClr val="bg2"/>
                </a:solidFill>
                <a:latin typeface="Raleway" pitchFamily="2" charset="0"/>
              </a:rPr>
              <a:t>Cc:	</a:t>
            </a:r>
            <a:r>
              <a:rPr lang="en-US" sz="1200" dirty="0">
                <a:solidFill>
                  <a:schemeClr val="bg2"/>
                </a:solidFill>
                <a:latin typeface="Raleway" pitchFamily="2" charset="0"/>
                <a:hlinkClick r:id="rId5"/>
              </a:rPr>
              <a:t>cityc@coj.net</a:t>
            </a:r>
            <a:r>
              <a:rPr lang="en-US" sz="1200" dirty="0">
                <a:solidFill>
                  <a:schemeClr val="bg2"/>
                </a:solidFill>
                <a:latin typeface="Raleway" pitchFamily="2" charset="0"/>
              </a:rPr>
              <a:t> </a:t>
            </a:r>
          </a:p>
          <a:p>
            <a:pPr marL="285227" lvl="0" indent="0"/>
            <a:r>
              <a:rPr lang="en-US" sz="1200" dirty="0">
                <a:solidFill>
                  <a:schemeClr val="bg2"/>
                </a:solidFill>
                <a:latin typeface="Raleway" pitchFamily="2" charset="0"/>
              </a:rPr>
              <a:t>	Office of General Counsel</a:t>
            </a:r>
          </a:p>
          <a:p>
            <a:pPr marL="285227" lvl="0" indent="0"/>
            <a:r>
              <a:rPr lang="en-US" sz="1200" dirty="0">
                <a:solidFill>
                  <a:schemeClr val="bg2"/>
                </a:solidFill>
                <a:latin typeface="Raleway" pitchFamily="2" charset="0"/>
              </a:rPr>
              <a:t>	Posted Notice Board – 1st Floor City Hall</a:t>
            </a:r>
          </a:p>
          <a:p>
            <a:pPr marL="285227" lvl="0" indent="0"/>
            <a:r>
              <a:rPr lang="en-US" sz="1200" dirty="0">
                <a:solidFill>
                  <a:schemeClr val="bg2"/>
                </a:solidFill>
                <a:latin typeface="Raleway" pitchFamily="2" charset="0"/>
              </a:rPr>
              <a:t>	City Main Calendar</a:t>
            </a:r>
          </a:p>
          <a:p>
            <a:pPr marL="285227" lvl="0" indent="0"/>
            <a:r>
              <a:rPr lang="en-US" sz="1200" dirty="0">
                <a:solidFill>
                  <a:schemeClr val="bg2"/>
                </a:solidFill>
                <a:latin typeface="Raleway" pitchFamily="2" charset="0"/>
              </a:rPr>
              <a:t>	Ethics Office webpage</a:t>
            </a:r>
          </a:p>
          <a:p>
            <a:pPr marL="285227" lvl="0" indent="0"/>
            <a:r>
              <a:rPr lang="en-US" sz="1200" dirty="0">
                <a:solidFill>
                  <a:schemeClr val="bg2"/>
                </a:solidFill>
                <a:latin typeface="Raleway" pitchFamily="2" charset="0"/>
              </a:rPr>
              <a:t>	Ethics Commission webpage</a:t>
            </a:r>
          </a:p>
          <a:p>
            <a:pPr marL="285227" lvl="0" indent="0"/>
            <a:r>
              <a:rPr lang="en-US" sz="1200" dirty="0">
                <a:solidFill>
                  <a:schemeClr val="bg2"/>
                </a:solidFill>
                <a:latin typeface="Raleway" pitchFamily="2" charset="0"/>
              </a:rPr>
              <a:t>	Media</a:t>
            </a:r>
          </a:p>
          <a:p>
            <a:pPr marL="285227" lvl="0" indent="0"/>
            <a:r>
              <a:rPr lang="en-US" sz="1200" dirty="0">
                <a:solidFill>
                  <a:schemeClr val="bg2"/>
                </a:solidFill>
                <a:latin typeface="Raleway" pitchFamily="2" charset="0"/>
              </a:rPr>
              <a:t>	File Copy</a:t>
            </a:r>
          </a:p>
          <a:p>
            <a:pPr marL="628127" lvl="0" indent="-342900">
              <a:buFont typeface="+mj-lt"/>
              <a:buAutoNum type="arabicPeriod"/>
            </a:pPr>
            <a:endParaRPr lang="en-US" b="1" dirty="0">
              <a:solidFill>
                <a:schemeClr val="bg2"/>
              </a:solidFill>
              <a:latin typeface="Raleway" pitchFamily="2" charset="0"/>
            </a:endParaRPr>
          </a:p>
          <a:p>
            <a:pPr marL="285227" lvl="0" indent="0"/>
            <a:r>
              <a:rPr lang="en-US" sz="1100" i="1" dirty="0">
                <a:solidFill>
                  <a:schemeClr val="bg2"/>
                </a:solidFill>
                <a:latin typeface="Raleway" pitchFamily="2" charset="0"/>
              </a:rPr>
              <a:t>Pursuant to the American with Disabilities Act, accommodations for persons with disabilities are available upon request. Please allow 1-2 business days notification to process; last minute requests will be accepted, but may not be possible to fulfill. Please contact Disabled Services Division at: V(904) 255-5466, TTY-(904) 255-5476, or email your request to </a:t>
            </a:r>
            <a:r>
              <a:rPr lang="en-US" sz="1100" i="1" dirty="0">
                <a:solidFill>
                  <a:schemeClr val="bg2"/>
                </a:solidFill>
                <a:latin typeface="Raleway" pitchFamily="2" charset="0"/>
                <a:hlinkClick r:id="rId6"/>
              </a:rPr>
              <a:t>karat@coj.net</a:t>
            </a:r>
            <a:r>
              <a:rPr lang="en-US" sz="1100" i="1" dirty="0">
                <a:solidFill>
                  <a:schemeClr val="bg2"/>
                </a:solidFill>
                <a:latin typeface="Raleway" pitchFamily="2" charset="0"/>
              </a:rPr>
              <a:t>.  </a:t>
            </a:r>
          </a:p>
          <a:p>
            <a:pPr marL="0" indent="0">
              <a:lnSpc>
                <a:spcPct val="114000"/>
              </a:lnSpc>
              <a:buNone/>
            </a:pPr>
            <a:endParaRPr lang="en" sz="1200" dirty="0">
              <a:solidFill>
                <a:srgbClr val="000000"/>
              </a:solidFill>
              <a:latin typeface="Raleway" panose="020B0604020202020204" charset="0"/>
            </a:endParaRPr>
          </a:p>
        </p:txBody>
      </p:sp>
      <p:sp>
        <p:nvSpPr>
          <p:cNvPr id="2" name="TextBox 1">
            <a:extLst>
              <a:ext uri="{FF2B5EF4-FFF2-40B4-BE49-F238E27FC236}">
                <a16:creationId xmlns:a16="http://schemas.microsoft.com/office/drawing/2014/main" id="{FE1BF7CC-584D-1FB1-5512-99213268A8AB}"/>
              </a:ext>
            </a:extLst>
          </p:cNvPr>
          <p:cNvSpPr txBox="1"/>
          <p:nvPr/>
        </p:nvSpPr>
        <p:spPr>
          <a:xfrm>
            <a:off x="1" y="9035776"/>
            <a:ext cx="7772396" cy="849848"/>
          </a:xfrm>
          <a:prstGeom prst="rect">
            <a:avLst/>
          </a:prstGeom>
          <a:noFill/>
        </p:spPr>
        <p:txBody>
          <a:bodyPr wrap="square" rtlCol="0">
            <a:spAutoFit/>
          </a:bodyPr>
          <a:lstStyle/>
          <a:p>
            <a:pPr marL="0" indent="0" algn="ctr">
              <a:lnSpc>
                <a:spcPct val="114000"/>
              </a:lnSpc>
            </a:pPr>
            <a:r>
              <a:rPr lang="en-US" sz="1100" b="1" cap="all" dirty="0">
                <a:latin typeface="Raleway" panose="020B0604020202020204" charset="0"/>
              </a:rPr>
              <a:t>Office of Ethics, Compliance &amp; Oversight</a:t>
            </a:r>
          </a:p>
          <a:p>
            <a:pPr marL="0" indent="0" algn="ctr">
              <a:lnSpc>
                <a:spcPct val="114000"/>
              </a:lnSpc>
            </a:pPr>
            <a:r>
              <a:rPr lang="en-US" sz="1100" b="1" cap="all" dirty="0">
                <a:latin typeface="Raleway" panose="020B0604020202020204" charset="0"/>
              </a:rPr>
              <a:t>117 W. Duval Street, Room 225</a:t>
            </a:r>
          </a:p>
          <a:p>
            <a:pPr marL="0" indent="0" algn="ctr">
              <a:lnSpc>
                <a:spcPct val="114000"/>
              </a:lnSpc>
            </a:pPr>
            <a:r>
              <a:rPr lang="en-US" sz="1100" b="1" cap="all" dirty="0">
                <a:latin typeface="Raleway" panose="020B0604020202020204" charset="0"/>
              </a:rPr>
              <a:t>Jacksonville, FL 32202</a:t>
            </a:r>
          </a:p>
          <a:p>
            <a:pPr marL="0" indent="0" algn="ctr">
              <a:lnSpc>
                <a:spcPct val="114000"/>
              </a:lnSpc>
            </a:pPr>
            <a:r>
              <a:rPr lang="en-US" sz="1100" b="1" cap="all" dirty="0">
                <a:latin typeface="Raleway" panose="020B0604020202020204" charset="0"/>
              </a:rPr>
              <a:t>Phone: (904) 255-5510      HOTLINE: (904) 630-1015</a:t>
            </a:r>
            <a:endParaRPr lang="en-US" sz="1200" b="1" cap="all" dirty="0">
              <a:latin typeface="Raleway" panose="020B0604020202020204" charset="0"/>
            </a:endParaRPr>
          </a:p>
        </p:txBody>
      </p:sp>
    </p:spTree>
    <p:extLst>
      <p:ext uri="{BB962C8B-B14F-4D97-AF65-F5344CB8AC3E}">
        <p14:creationId xmlns:p14="http://schemas.microsoft.com/office/powerpoint/2010/main" val="217689263"/>
      </p:ext>
    </p:extLst>
  </p:cSld>
  <p:clrMapOvr>
    <a:masterClrMapping/>
  </p:clrMapOvr>
</p:sld>
</file>

<file path=ppt/theme/theme1.xml><?xml version="1.0" encoding="utf-8"?>
<a:theme xmlns:a="http://schemas.openxmlformats.org/drawingml/2006/main" name="Streamline">
  <a:themeElements>
    <a:clrScheme name="Custom 5">
      <a:dk1>
        <a:srgbClr val="0070C0"/>
      </a:dk1>
      <a:lt1>
        <a:srgbClr val="FFFFFF"/>
      </a:lt1>
      <a:dk2>
        <a:srgbClr val="1A1A1A"/>
      </a:dk2>
      <a:lt2>
        <a:srgbClr val="E9EDEE"/>
      </a:lt2>
      <a:accent1>
        <a:srgbClr val="595959"/>
      </a:accent1>
      <a:accent2>
        <a:srgbClr val="6AA4C8"/>
      </a:accent2>
      <a:accent3>
        <a:srgbClr val="FF0000"/>
      </a:accent3>
      <a:accent4>
        <a:srgbClr val="0070C0"/>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63383</TotalTime>
  <Words>369</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Raleway</vt:lpstr>
      <vt:lpstr>Arial</vt:lpstr>
      <vt:lpstr>Lato</vt:lpstr>
      <vt:lpstr>Streamline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Myers, Andrea - OECO</cp:lastModifiedBy>
  <cp:revision>466</cp:revision>
  <cp:lastPrinted>2025-05-13T15:46:55Z</cp:lastPrinted>
  <dcterms:modified xsi:type="dcterms:W3CDTF">2026-04-23T15:52:52Z</dcterms:modified>
</cp:coreProperties>
</file>