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A76F-49A9-46B3-A88B-1C990C058622}" type="datetimeFigureOut">
              <a:rPr lang="en-US" smtClean="0"/>
              <a:pPr/>
              <a:t>8/8/2012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01609-E282-4F94-89D3-9E03854C55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S Jax Wastewater System.jpg"/>
          <p:cNvPicPr>
            <a:picLocks noChangeAspect="1"/>
          </p:cNvPicPr>
          <p:nvPr/>
        </p:nvPicPr>
        <p:blipFill>
          <a:blip r:embed="rId2" cstate="print"/>
          <a:srcRect l="2158" t="1820" r="2638" b="2932"/>
          <a:stretch>
            <a:fillRect/>
          </a:stretch>
        </p:blipFill>
        <p:spPr>
          <a:xfrm>
            <a:off x="1295400" y="0"/>
            <a:ext cx="6324600" cy="6858000"/>
          </a:xfrm>
          <a:prstGeom prst="rect">
            <a:avLst/>
          </a:prstGeom>
          <a:ln>
            <a:noFill/>
          </a:ln>
        </p:spPr>
      </p:pic>
      <p:cxnSp>
        <p:nvCxnSpPr>
          <p:cNvPr id="16" name="Straight Connector 15"/>
          <p:cNvCxnSpPr/>
          <p:nvPr/>
        </p:nvCxnSpPr>
        <p:spPr>
          <a:xfrm flipH="1">
            <a:off x="3733800" y="1752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33800" y="1752600"/>
            <a:ext cx="457200" cy="2362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24400" y="1219200"/>
            <a:ext cx="2286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2895600" y="4114800"/>
            <a:ext cx="1295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895600" y="4114800"/>
            <a:ext cx="76200" cy="2133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95800" y="3810000"/>
            <a:ext cx="6858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191000" y="3733800"/>
            <a:ext cx="152400" cy="381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4648200" y="914400"/>
            <a:ext cx="304800" cy="30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371600" y="152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NAS JACKSONVILLE WASTEWATER REUSE PROJECT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0" y="914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1997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718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2011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95800" y="3429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2013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124200" y="464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2014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Naeajaxsfs43\c168$\NAVFAC_JAXS_16AA\PWD_Jacksonville\ENV\WWTP\shed834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436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457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NAS JACKSONVILLE WASTEWATER REUSE PROJECT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PURPLE PIPE FROM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DECHLORINATION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CHAMBER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Naeajaxsfs43\c168$\NAVFAC_JAXS_16AA\PWD_Jacksonville\ENV\WWTP\shed834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71450"/>
            <a:ext cx="8509000" cy="63817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514600" y="3048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NAS JACKSONVILLE WASTEWATER REUSE PROJECT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PURPLE PIPE  FROM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DECHLORINATION  CHAMBER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aeajaxsfs43\c168$\NAVFAC_JAXS_16AA\PWD_Jacksonville\ENV\WWTP\New Reuse Holding Po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400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/>
          <p:cNvSpPr/>
          <p:nvPr/>
        </p:nvSpPr>
        <p:spPr>
          <a:xfrm>
            <a:off x="1066800" y="6096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NAS JACKSONVILLE WASTEWATER REUSE PROJECT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REUSE POND / STORMWATER POND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42672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GATOR COUNTRY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19600" y="3733800"/>
            <a:ext cx="152400" cy="368808"/>
          </a:xfrm>
          <a:prstGeom prst="downArrow">
            <a:avLst>
              <a:gd name="adj1" fmla="val 62173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6324600" cy="624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algn="ctr">
              <a:spcBef>
                <a:spcPct val="20000"/>
              </a:spcBef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NAS JACKSONVILLE WASTEWATER REUSE PROJECT</a:t>
            </a:r>
          </a:p>
          <a:p>
            <a:pPr marL="342900" lvl="1" indent="-171450">
              <a:spcBef>
                <a:spcPct val="20000"/>
              </a:spcBef>
              <a:buFontTx/>
              <a:buChar char="–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NAS Jacksonville wastewater treatment plant designed to treat 3 MGPD. Current flow less than .6 MGPD </a:t>
            </a:r>
          </a:p>
          <a:p>
            <a:pPr marL="342900" lvl="1" indent="-171450">
              <a:spcBef>
                <a:spcPct val="20000"/>
              </a:spcBef>
              <a:buFontTx/>
              <a:buChar char="–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Wastewater currently discharges to St. Johns River,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Timuquana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Country Club golf course for irrigation (.2 MGPD since 1997) and Station reuse pond (since 2011)</a:t>
            </a:r>
          </a:p>
          <a:p>
            <a:pPr marL="342900" lvl="1" indent="-171450">
              <a:spcBef>
                <a:spcPct val="20000"/>
              </a:spcBef>
              <a:buFontTx/>
              <a:buChar char="–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100% wastewater reuse project with zero discharge to St Johns River using Navy funding ($2.2M) and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St Johns River Water Management District grants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to City of Jacksonville ($2M) to connect to golf course irrigation  in 2013 and to construct south antenna farm spray field in 2014. Project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eliminate 315 MGY discharge to river and 48 MGY withdrawal from Floridian Aquifer currently used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golf course irrigation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1" indent="-171450">
              <a:spcBef>
                <a:spcPct val="20000"/>
              </a:spcBef>
              <a:buFontTx/>
              <a:buChar char="–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Station to connect to City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JEA treated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wastewater discharge line to reuse .5 MGPD to stabilize plant operations </a:t>
            </a:r>
          </a:p>
          <a:p>
            <a:pPr marL="342900" lvl="1" indent="-171450">
              <a:spcBef>
                <a:spcPct val="20000"/>
              </a:spcBef>
              <a:buFontTx/>
              <a:buChar char="–"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Florida Aggregate Permit for NAS Jacksonville and NS Mayport reduced nitrogen discharge from 92,464 lb/yr to 25,705 lb/yr by Oct 2015. NAS JAX reuse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eliminate 54,412 lb/yr. NS Mayport to reduce 12,347 lb/yr. </a:t>
            </a:r>
          </a:p>
          <a:p>
            <a:pPr marL="342900" lvl="1" indent="-171450"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Contact Kevin Gartland at (904) 542-5789 or Jay Caddy at (904) 542-6440 if questions.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243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NMCI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kevin.gartland</dc:creator>
  <cp:lastModifiedBy>kevin.gartland</cp:lastModifiedBy>
  <cp:revision>6</cp:revision>
  <dcterms:created xsi:type="dcterms:W3CDTF">2012-08-08T13:58:02Z</dcterms:created>
  <dcterms:modified xsi:type="dcterms:W3CDTF">2012-08-08T17:29:35Z</dcterms:modified>
</cp:coreProperties>
</file>